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8288000" cy="10287000"/>
  <p:notesSz cx="6858000" cy="9144000"/>
  <p:embeddedFontLst>
    <p:embeddedFont>
      <p:font typeface="Agrandir Narrow" panose="020B0604020202020204" charset="0"/>
      <p:regular r:id="rId30"/>
    </p:embeddedFont>
    <p:embeddedFont>
      <p:font typeface="Aileron Heavy" panose="020B0604020202020204" charset="0"/>
      <p:regular r:id="rId31"/>
    </p:embeddedFont>
    <p:embeddedFont>
      <p:font typeface="Arimo" panose="020B0604020202020204" charset="0"/>
      <p:regular r:id="rId32"/>
    </p:embeddedFont>
    <p:embeddedFont>
      <p:font typeface="Arimo Bold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  <p:embeddedFont>
      <p:font typeface="Montserrat Bold" panose="00000800000000000000" charset="0"/>
      <p:regular r:id="rId42"/>
    </p:embeddedFont>
    <p:embeddedFont>
      <p:font typeface="Montserrat Bold Italics" panose="020B0604020202020204" charset="0"/>
      <p:regular r:id="rId43"/>
    </p:embeddedFont>
    <p:embeddedFont>
      <p:font typeface="Montserrat Semi-Bold" panose="020B0604020202020204" charset="0"/>
      <p:regular r:id="rId44"/>
    </p:embeddedFont>
    <p:embeddedFont>
      <p:font typeface="Montserrat Semi-Bold Bold" panose="020B0604020202020204" charset="0"/>
      <p:regular r:id="rId45"/>
    </p:embeddedFont>
    <p:embeddedFont>
      <p:font typeface="Open Sans Bold" panose="020B0806030504020204" pitchFamily="34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29C5F8-860D-4D55-AC56-42CAC68F9C2B}" v="70" dt="2022-06-07T17:25:07.1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4" d="100"/>
          <a:sy n="34" d="100"/>
        </p:scale>
        <p:origin x="931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MA - Merav Gamliel" userId="d0ceeb1c-0d65-4c2f-943b-95a01c3a6a7b" providerId="ADAL" clId="{DA29C5F8-860D-4D55-AC56-42CAC68F9C2B}"/>
    <pc:docChg chg="undo redo custSel modSld">
      <pc:chgData name="MAGMA - Merav Gamliel" userId="d0ceeb1c-0d65-4c2f-943b-95a01c3a6a7b" providerId="ADAL" clId="{DA29C5F8-860D-4D55-AC56-42CAC68F9C2B}" dt="2022-06-07T14:11:26.466" v="181" actId="1076"/>
      <pc:docMkLst>
        <pc:docMk/>
      </pc:docMkLst>
      <pc:sldChg chg="modSp mod">
        <pc:chgData name="MAGMA - Merav Gamliel" userId="d0ceeb1c-0d65-4c2f-943b-95a01c3a6a7b" providerId="ADAL" clId="{DA29C5F8-860D-4D55-AC56-42CAC68F9C2B}" dt="2022-06-07T13:55:17.683" v="18" actId="1035"/>
        <pc:sldMkLst>
          <pc:docMk/>
          <pc:sldMk cId="0" sldId="256"/>
        </pc:sldMkLst>
        <pc:spChg chg="mod">
          <ac:chgData name="MAGMA - Merav Gamliel" userId="d0ceeb1c-0d65-4c2f-943b-95a01c3a6a7b" providerId="ADAL" clId="{DA29C5F8-860D-4D55-AC56-42CAC68F9C2B}" dt="2022-06-07T13:55:04.184" v="16" actId="1076"/>
          <ac:spMkLst>
            <pc:docMk/>
            <pc:sldMk cId="0" sldId="256"/>
            <ac:spMk id="6" creationId="{00000000-0000-0000-0000-000000000000}"/>
          </ac:spMkLst>
        </pc:spChg>
        <pc:grpChg chg="mod">
          <ac:chgData name="MAGMA - Merav Gamliel" userId="d0ceeb1c-0d65-4c2f-943b-95a01c3a6a7b" providerId="ADAL" clId="{DA29C5F8-860D-4D55-AC56-42CAC68F9C2B}" dt="2022-06-07T13:55:17.683" v="18" actId="1035"/>
          <ac:grpSpMkLst>
            <pc:docMk/>
            <pc:sldMk cId="0" sldId="256"/>
            <ac:grpSpMk id="4" creationId="{00000000-0000-0000-0000-000000000000}"/>
          </ac:grpSpMkLst>
        </pc:grpChg>
      </pc:sldChg>
      <pc:sldChg chg="addSp delSp modSp mod">
        <pc:chgData name="MAGMA - Merav Gamliel" userId="d0ceeb1c-0d65-4c2f-943b-95a01c3a6a7b" providerId="ADAL" clId="{DA29C5F8-860D-4D55-AC56-42CAC68F9C2B}" dt="2022-06-07T14:03:38.523" v="76" actId="1076"/>
        <pc:sldMkLst>
          <pc:docMk/>
          <pc:sldMk cId="0" sldId="261"/>
        </pc:sldMkLst>
        <pc:spChg chg="mod">
          <ac:chgData name="MAGMA - Merav Gamliel" userId="d0ceeb1c-0d65-4c2f-943b-95a01c3a6a7b" providerId="ADAL" clId="{DA29C5F8-860D-4D55-AC56-42CAC68F9C2B}" dt="2022-06-07T14:03:38.523" v="76" actId="1076"/>
          <ac:spMkLst>
            <pc:docMk/>
            <pc:sldMk cId="0" sldId="261"/>
            <ac:spMk id="27" creationId="{00000000-0000-0000-0000-000000000000}"/>
          </ac:spMkLst>
        </pc:spChg>
        <pc:grpChg chg="mod">
          <ac:chgData name="MAGMA - Merav Gamliel" userId="d0ceeb1c-0d65-4c2f-943b-95a01c3a6a7b" providerId="ADAL" clId="{DA29C5F8-860D-4D55-AC56-42CAC68F9C2B}" dt="2022-06-07T14:03:24.853" v="71" actId="1076"/>
          <ac:grpSpMkLst>
            <pc:docMk/>
            <pc:sldMk cId="0" sldId="261"/>
            <ac:grpSpMk id="25" creationId="{00000000-0000-0000-0000-000000000000}"/>
          </ac:grpSpMkLst>
        </pc:grpChg>
        <pc:picChg chg="del mod">
          <ac:chgData name="MAGMA - Merav Gamliel" userId="d0ceeb1c-0d65-4c2f-943b-95a01c3a6a7b" providerId="ADAL" clId="{DA29C5F8-860D-4D55-AC56-42CAC68F9C2B}" dt="2022-06-07T14:00:04.017" v="32" actId="478"/>
          <ac:picMkLst>
            <pc:docMk/>
            <pc:sldMk cId="0" sldId="261"/>
            <ac:picMk id="11" creationId="{00000000-0000-0000-0000-000000000000}"/>
          </ac:picMkLst>
        </pc:picChg>
        <pc:picChg chg="add mod">
          <ac:chgData name="MAGMA - Merav Gamliel" userId="d0ceeb1c-0d65-4c2f-943b-95a01c3a6a7b" providerId="ADAL" clId="{DA29C5F8-860D-4D55-AC56-42CAC68F9C2B}" dt="2022-06-07T14:00:26.162" v="37" actId="1076"/>
          <ac:picMkLst>
            <pc:docMk/>
            <pc:sldMk cId="0" sldId="261"/>
            <ac:picMk id="30" creationId="{1CD726D1-EF68-CE5B-5EF2-445AEBC7E735}"/>
          </ac:picMkLst>
        </pc:picChg>
      </pc:sldChg>
      <pc:sldChg chg="addSp delSp modSp mod">
        <pc:chgData name="MAGMA - Merav Gamliel" userId="d0ceeb1c-0d65-4c2f-943b-95a01c3a6a7b" providerId="ADAL" clId="{DA29C5F8-860D-4D55-AC56-42CAC68F9C2B}" dt="2022-06-07T13:56:46.005" v="29" actId="962"/>
        <pc:sldMkLst>
          <pc:docMk/>
          <pc:sldMk cId="0" sldId="262"/>
        </pc:sldMkLst>
        <pc:spChg chg="del topLvl">
          <ac:chgData name="MAGMA - Merav Gamliel" userId="d0ceeb1c-0d65-4c2f-943b-95a01c3a6a7b" providerId="ADAL" clId="{DA29C5F8-860D-4D55-AC56-42CAC68F9C2B}" dt="2022-06-07T13:56:04.848" v="20" actId="478"/>
          <ac:spMkLst>
            <pc:docMk/>
            <pc:sldMk cId="0" sldId="262"/>
            <ac:spMk id="6" creationId="{00000000-0000-0000-0000-000000000000}"/>
          </ac:spMkLst>
        </pc:spChg>
        <pc:spChg chg="add del">
          <ac:chgData name="MAGMA - Merav Gamliel" userId="d0ceeb1c-0d65-4c2f-943b-95a01c3a6a7b" providerId="ADAL" clId="{DA29C5F8-860D-4D55-AC56-42CAC68F9C2B}" dt="2022-06-07T13:56:09.903" v="22" actId="478"/>
          <ac:spMkLst>
            <pc:docMk/>
            <pc:sldMk cId="0" sldId="262"/>
            <ac:spMk id="12" creationId="{1C367845-1E3A-9ED6-1C74-520ED48B8874}"/>
          </ac:spMkLst>
        </pc:spChg>
        <pc:grpChg chg="del mod">
          <ac:chgData name="MAGMA - Merav Gamliel" userId="d0ceeb1c-0d65-4c2f-943b-95a01c3a6a7b" providerId="ADAL" clId="{DA29C5F8-860D-4D55-AC56-42CAC68F9C2B}" dt="2022-06-07T13:56:04.848" v="20" actId="478"/>
          <ac:grpSpMkLst>
            <pc:docMk/>
            <pc:sldMk cId="0" sldId="262"/>
            <ac:grpSpMk id="5" creationId="{00000000-0000-0000-0000-000000000000}"/>
          </ac:grpSpMkLst>
        </pc:grpChg>
        <pc:picChg chg="add mod">
          <ac:chgData name="MAGMA - Merav Gamliel" userId="d0ceeb1c-0d65-4c2f-943b-95a01c3a6a7b" providerId="ADAL" clId="{DA29C5F8-860D-4D55-AC56-42CAC68F9C2B}" dt="2022-06-07T13:56:46.005" v="29" actId="962"/>
          <ac:picMkLst>
            <pc:docMk/>
            <pc:sldMk cId="0" sldId="262"/>
            <ac:picMk id="14" creationId="{E7C380F0-3884-99A4-BE6C-7CFA92B3B4FB}"/>
          </ac:picMkLst>
        </pc:picChg>
      </pc:sldChg>
      <pc:sldChg chg="modSp mod">
        <pc:chgData name="MAGMA - Merav Gamliel" userId="d0ceeb1c-0d65-4c2f-943b-95a01c3a6a7b" providerId="ADAL" clId="{DA29C5F8-860D-4D55-AC56-42CAC68F9C2B}" dt="2022-06-07T14:00:38.883" v="40" actId="1076"/>
        <pc:sldMkLst>
          <pc:docMk/>
          <pc:sldMk cId="0" sldId="263"/>
        </pc:sldMkLst>
        <pc:picChg chg="mod">
          <ac:chgData name="MAGMA - Merav Gamliel" userId="d0ceeb1c-0d65-4c2f-943b-95a01c3a6a7b" providerId="ADAL" clId="{DA29C5F8-860D-4D55-AC56-42CAC68F9C2B}" dt="2022-06-07T14:00:38.883" v="40" actId="1076"/>
          <ac:picMkLst>
            <pc:docMk/>
            <pc:sldMk cId="0" sldId="263"/>
            <ac:picMk id="4" creationId="{00000000-0000-0000-0000-000000000000}"/>
          </ac:picMkLst>
        </pc:picChg>
      </pc:sldChg>
      <pc:sldChg chg="modSp mod">
        <pc:chgData name="MAGMA - Merav Gamliel" userId="d0ceeb1c-0d65-4c2f-943b-95a01c3a6a7b" providerId="ADAL" clId="{DA29C5F8-860D-4D55-AC56-42CAC68F9C2B}" dt="2022-06-07T14:00:47.739" v="42" actId="1076"/>
        <pc:sldMkLst>
          <pc:docMk/>
          <pc:sldMk cId="0" sldId="264"/>
        </pc:sldMkLst>
        <pc:picChg chg="mod">
          <ac:chgData name="MAGMA - Merav Gamliel" userId="d0ceeb1c-0d65-4c2f-943b-95a01c3a6a7b" providerId="ADAL" clId="{DA29C5F8-860D-4D55-AC56-42CAC68F9C2B}" dt="2022-06-07T14:00:47.739" v="42" actId="1076"/>
          <ac:picMkLst>
            <pc:docMk/>
            <pc:sldMk cId="0" sldId="264"/>
            <ac:picMk id="4" creationId="{00000000-0000-0000-0000-000000000000}"/>
          </ac:picMkLst>
        </pc:picChg>
      </pc:sldChg>
      <pc:sldChg chg="addSp delSp modSp mod">
        <pc:chgData name="MAGMA - Merav Gamliel" userId="d0ceeb1c-0d65-4c2f-943b-95a01c3a6a7b" providerId="ADAL" clId="{DA29C5F8-860D-4D55-AC56-42CAC68F9C2B}" dt="2022-06-07T14:01:23.917" v="49" actId="1076"/>
        <pc:sldMkLst>
          <pc:docMk/>
          <pc:sldMk cId="0" sldId="266"/>
        </pc:sldMkLst>
        <pc:spChg chg="mod">
          <ac:chgData name="MAGMA - Merav Gamliel" userId="d0ceeb1c-0d65-4c2f-943b-95a01c3a6a7b" providerId="ADAL" clId="{DA29C5F8-860D-4D55-AC56-42CAC68F9C2B}" dt="2022-06-07T14:01:23.917" v="49" actId="1076"/>
          <ac:spMkLst>
            <pc:docMk/>
            <pc:sldMk cId="0" sldId="266"/>
            <ac:spMk id="2" creationId="{00000000-0000-0000-0000-000000000000}"/>
          </ac:spMkLst>
        </pc:spChg>
        <pc:spChg chg="add del">
          <ac:chgData name="MAGMA - Merav Gamliel" userId="d0ceeb1c-0d65-4c2f-943b-95a01c3a6a7b" providerId="ADAL" clId="{DA29C5F8-860D-4D55-AC56-42CAC68F9C2B}" dt="2022-06-07T14:00:55.982" v="44" actId="22"/>
          <ac:spMkLst>
            <pc:docMk/>
            <pc:sldMk cId="0" sldId="266"/>
            <ac:spMk id="16" creationId="{63C7C39A-0320-A691-E014-2E596C4BD565}"/>
          </ac:spMkLst>
        </pc:spChg>
        <pc:picChg chg="del">
          <ac:chgData name="MAGMA - Merav Gamliel" userId="d0ceeb1c-0d65-4c2f-943b-95a01c3a6a7b" providerId="ADAL" clId="{DA29C5F8-860D-4D55-AC56-42CAC68F9C2B}" dt="2022-06-07T14:01:14.766" v="46" actId="478"/>
          <ac:picMkLst>
            <pc:docMk/>
            <pc:sldMk cId="0" sldId="266"/>
            <ac:picMk id="3" creationId="{00000000-0000-0000-0000-000000000000}"/>
          </ac:picMkLst>
        </pc:picChg>
        <pc:picChg chg="add mod">
          <ac:chgData name="MAGMA - Merav Gamliel" userId="d0ceeb1c-0d65-4c2f-943b-95a01c3a6a7b" providerId="ADAL" clId="{DA29C5F8-860D-4D55-AC56-42CAC68F9C2B}" dt="2022-06-07T14:01:20.414" v="48" actId="1076"/>
          <ac:picMkLst>
            <pc:docMk/>
            <pc:sldMk cId="0" sldId="266"/>
            <ac:picMk id="18" creationId="{EF878B14-0615-BACE-2A1F-E0074C3B0D13}"/>
          </ac:picMkLst>
        </pc:picChg>
      </pc:sldChg>
      <pc:sldChg chg="addSp delSp modSp mod">
        <pc:chgData name="MAGMA - Merav Gamliel" userId="d0ceeb1c-0d65-4c2f-943b-95a01c3a6a7b" providerId="ADAL" clId="{DA29C5F8-860D-4D55-AC56-42CAC68F9C2B}" dt="2022-06-07T14:01:40.249" v="53" actId="478"/>
        <pc:sldMkLst>
          <pc:docMk/>
          <pc:sldMk cId="0" sldId="267"/>
        </pc:sldMkLst>
        <pc:spChg chg="del">
          <ac:chgData name="MAGMA - Merav Gamliel" userId="d0ceeb1c-0d65-4c2f-943b-95a01c3a6a7b" providerId="ADAL" clId="{DA29C5F8-860D-4D55-AC56-42CAC68F9C2B}" dt="2022-06-07T14:01:40.249" v="53" actId="478"/>
          <ac:spMkLst>
            <pc:docMk/>
            <pc:sldMk cId="0" sldId="267"/>
            <ac:spMk id="2" creationId="{00000000-0000-0000-0000-000000000000}"/>
          </ac:spMkLst>
        </pc:spChg>
        <pc:spChg chg="add mod">
          <ac:chgData name="MAGMA - Merav Gamliel" userId="d0ceeb1c-0d65-4c2f-943b-95a01c3a6a7b" providerId="ADAL" clId="{DA29C5F8-860D-4D55-AC56-42CAC68F9C2B}" dt="2022-06-07T14:01:37.400" v="52"/>
          <ac:spMkLst>
            <pc:docMk/>
            <pc:sldMk cId="0" sldId="267"/>
            <ac:spMk id="15" creationId="{EE5E31B1-3F26-57BD-48D0-62CB69DB90BD}"/>
          </ac:spMkLst>
        </pc:spChg>
        <pc:picChg chg="del">
          <ac:chgData name="MAGMA - Merav Gamliel" userId="d0ceeb1c-0d65-4c2f-943b-95a01c3a6a7b" providerId="ADAL" clId="{DA29C5F8-860D-4D55-AC56-42CAC68F9C2B}" dt="2022-06-07T14:01:28.619" v="50" actId="478"/>
          <ac:picMkLst>
            <pc:docMk/>
            <pc:sldMk cId="0" sldId="267"/>
            <ac:picMk id="3" creationId="{00000000-0000-0000-0000-000000000000}"/>
          </ac:picMkLst>
        </pc:picChg>
        <pc:picChg chg="add mod">
          <ac:chgData name="MAGMA - Merav Gamliel" userId="d0ceeb1c-0d65-4c2f-943b-95a01c3a6a7b" providerId="ADAL" clId="{DA29C5F8-860D-4D55-AC56-42CAC68F9C2B}" dt="2022-06-07T14:01:29.414" v="51"/>
          <ac:picMkLst>
            <pc:docMk/>
            <pc:sldMk cId="0" sldId="267"/>
            <ac:picMk id="14" creationId="{12370474-4F60-FC8A-7986-8351AD945301}"/>
          </ac:picMkLst>
        </pc:picChg>
      </pc:sldChg>
      <pc:sldChg chg="modSp mod">
        <pc:chgData name="MAGMA - Merav Gamliel" userId="d0ceeb1c-0d65-4c2f-943b-95a01c3a6a7b" providerId="ADAL" clId="{DA29C5F8-860D-4D55-AC56-42CAC68F9C2B}" dt="2022-06-07T14:01:44.622" v="54" actId="1076"/>
        <pc:sldMkLst>
          <pc:docMk/>
          <pc:sldMk cId="0" sldId="268"/>
        </pc:sldMkLst>
        <pc:spChg chg="mod">
          <ac:chgData name="MAGMA - Merav Gamliel" userId="d0ceeb1c-0d65-4c2f-943b-95a01c3a6a7b" providerId="ADAL" clId="{DA29C5F8-860D-4D55-AC56-42CAC68F9C2B}" dt="2022-06-07T14:01:44.622" v="54" actId="1076"/>
          <ac:spMkLst>
            <pc:docMk/>
            <pc:sldMk cId="0" sldId="268"/>
            <ac:spMk id="2" creationId="{00000000-0000-0000-0000-000000000000}"/>
          </ac:spMkLst>
        </pc:spChg>
      </pc:sldChg>
      <pc:sldChg chg="modSp mod">
        <pc:chgData name="MAGMA - Merav Gamliel" userId="d0ceeb1c-0d65-4c2f-943b-95a01c3a6a7b" providerId="ADAL" clId="{DA29C5F8-860D-4D55-AC56-42CAC68F9C2B}" dt="2022-06-07T14:01:50.130" v="55" actId="1076"/>
        <pc:sldMkLst>
          <pc:docMk/>
          <pc:sldMk cId="0" sldId="269"/>
        </pc:sldMkLst>
        <pc:spChg chg="mod">
          <ac:chgData name="MAGMA - Merav Gamliel" userId="d0ceeb1c-0d65-4c2f-943b-95a01c3a6a7b" providerId="ADAL" clId="{DA29C5F8-860D-4D55-AC56-42CAC68F9C2B}" dt="2022-06-07T14:01:50.130" v="55" actId="1076"/>
          <ac:spMkLst>
            <pc:docMk/>
            <pc:sldMk cId="0" sldId="269"/>
            <ac:spMk id="2" creationId="{00000000-0000-0000-0000-000000000000}"/>
          </ac:spMkLst>
        </pc:spChg>
      </pc:sldChg>
      <pc:sldChg chg="modSp mod">
        <pc:chgData name="MAGMA - Merav Gamliel" userId="d0ceeb1c-0d65-4c2f-943b-95a01c3a6a7b" providerId="ADAL" clId="{DA29C5F8-860D-4D55-AC56-42CAC68F9C2B}" dt="2022-06-07T14:02:07.211" v="59" actId="1076"/>
        <pc:sldMkLst>
          <pc:docMk/>
          <pc:sldMk cId="0" sldId="270"/>
        </pc:sldMkLst>
        <pc:spChg chg="mod">
          <ac:chgData name="MAGMA - Merav Gamliel" userId="d0ceeb1c-0d65-4c2f-943b-95a01c3a6a7b" providerId="ADAL" clId="{DA29C5F8-860D-4D55-AC56-42CAC68F9C2B}" dt="2022-06-07T14:02:07.211" v="59" actId="1076"/>
          <ac:spMkLst>
            <pc:docMk/>
            <pc:sldMk cId="0" sldId="270"/>
            <ac:spMk id="2" creationId="{00000000-0000-0000-0000-000000000000}"/>
          </ac:spMkLst>
        </pc:spChg>
      </pc:sldChg>
      <pc:sldChg chg="modSp mod">
        <pc:chgData name="MAGMA - Merav Gamliel" userId="d0ceeb1c-0d65-4c2f-943b-95a01c3a6a7b" providerId="ADAL" clId="{DA29C5F8-860D-4D55-AC56-42CAC68F9C2B}" dt="2022-06-07T14:01:54.955" v="56" actId="1076"/>
        <pc:sldMkLst>
          <pc:docMk/>
          <pc:sldMk cId="0" sldId="271"/>
        </pc:sldMkLst>
        <pc:spChg chg="mod">
          <ac:chgData name="MAGMA - Merav Gamliel" userId="d0ceeb1c-0d65-4c2f-943b-95a01c3a6a7b" providerId="ADAL" clId="{DA29C5F8-860D-4D55-AC56-42CAC68F9C2B}" dt="2022-06-07T14:01:54.955" v="56" actId="1076"/>
          <ac:spMkLst>
            <pc:docMk/>
            <pc:sldMk cId="0" sldId="271"/>
            <ac:spMk id="2" creationId="{00000000-0000-0000-0000-000000000000}"/>
          </ac:spMkLst>
        </pc:spChg>
      </pc:sldChg>
      <pc:sldChg chg="modSp mod">
        <pc:chgData name="MAGMA - Merav Gamliel" userId="d0ceeb1c-0d65-4c2f-943b-95a01c3a6a7b" providerId="ADAL" clId="{DA29C5F8-860D-4D55-AC56-42CAC68F9C2B}" dt="2022-06-07T14:02:14.114" v="60" actId="1076"/>
        <pc:sldMkLst>
          <pc:docMk/>
          <pc:sldMk cId="0" sldId="272"/>
        </pc:sldMkLst>
        <pc:spChg chg="mod">
          <ac:chgData name="MAGMA - Merav Gamliel" userId="d0ceeb1c-0d65-4c2f-943b-95a01c3a6a7b" providerId="ADAL" clId="{DA29C5F8-860D-4D55-AC56-42CAC68F9C2B}" dt="2022-06-07T14:02:14.114" v="60" actId="1076"/>
          <ac:spMkLst>
            <pc:docMk/>
            <pc:sldMk cId="0" sldId="272"/>
            <ac:spMk id="2" creationId="{00000000-0000-0000-0000-000000000000}"/>
          </ac:spMkLst>
        </pc:spChg>
      </pc:sldChg>
      <pc:sldChg chg="addSp delSp modSp mod setBg">
        <pc:chgData name="MAGMA - Merav Gamliel" userId="d0ceeb1c-0d65-4c2f-943b-95a01c3a6a7b" providerId="ADAL" clId="{DA29C5F8-860D-4D55-AC56-42CAC68F9C2B}" dt="2022-06-07T14:09:44.976" v="167" actId="14100"/>
        <pc:sldMkLst>
          <pc:docMk/>
          <pc:sldMk cId="0" sldId="273"/>
        </pc:sldMkLst>
        <pc:spChg chg="mod">
          <ac:chgData name="MAGMA - Merav Gamliel" userId="d0ceeb1c-0d65-4c2f-943b-95a01c3a6a7b" providerId="ADAL" clId="{DA29C5F8-860D-4D55-AC56-42CAC68F9C2B}" dt="2022-06-07T14:02:21.476" v="61" actId="1076"/>
          <ac:spMkLst>
            <pc:docMk/>
            <pc:sldMk cId="0" sldId="273"/>
            <ac:spMk id="2" creationId="{00000000-0000-0000-0000-000000000000}"/>
          </ac:spMkLst>
        </pc:spChg>
        <pc:spChg chg="del topLvl">
          <ac:chgData name="MAGMA - Merav Gamliel" userId="d0ceeb1c-0d65-4c2f-943b-95a01c3a6a7b" providerId="ADAL" clId="{DA29C5F8-860D-4D55-AC56-42CAC68F9C2B}" dt="2022-06-07T14:06:22.306" v="80" actId="478"/>
          <ac:spMkLst>
            <pc:docMk/>
            <pc:sldMk cId="0" sldId="273"/>
            <ac:spMk id="10" creationId="{00000000-0000-0000-0000-000000000000}"/>
          </ac:spMkLst>
        </pc:spChg>
        <pc:spChg chg="mod">
          <ac:chgData name="MAGMA - Merav Gamliel" userId="d0ceeb1c-0d65-4c2f-943b-95a01c3a6a7b" providerId="ADAL" clId="{DA29C5F8-860D-4D55-AC56-42CAC68F9C2B}" dt="2022-06-07T14:07:49.483" v="102" actId="207"/>
          <ac:spMkLst>
            <pc:docMk/>
            <pc:sldMk cId="0" sldId="273"/>
            <ac:spMk id="12" creationId="{00000000-0000-0000-0000-000000000000}"/>
          </ac:spMkLst>
        </pc:spChg>
        <pc:spChg chg="add del mod">
          <ac:chgData name="MAGMA - Merav Gamliel" userId="d0ceeb1c-0d65-4c2f-943b-95a01c3a6a7b" providerId="ADAL" clId="{DA29C5F8-860D-4D55-AC56-42CAC68F9C2B}" dt="2022-06-07T14:07:27.818" v="100" actId="478"/>
          <ac:spMkLst>
            <pc:docMk/>
            <pc:sldMk cId="0" sldId="273"/>
            <ac:spMk id="21" creationId="{7F93146C-3042-E97B-606F-F2F65319B392}"/>
          </ac:spMkLst>
        </pc:spChg>
        <pc:spChg chg="add mod">
          <ac:chgData name="MAGMA - Merav Gamliel" userId="d0ceeb1c-0d65-4c2f-943b-95a01c3a6a7b" providerId="ADAL" clId="{DA29C5F8-860D-4D55-AC56-42CAC68F9C2B}" dt="2022-06-07T14:09:44.976" v="167" actId="14100"/>
          <ac:spMkLst>
            <pc:docMk/>
            <pc:sldMk cId="0" sldId="273"/>
            <ac:spMk id="22" creationId="{13921434-D21D-61A2-B4F8-506701D7F7BC}"/>
          </ac:spMkLst>
        </pc:spChg>
        <pc:grpChg chg="del mod">
          <ac:chgData name="MAGMA - Merav Gamliel" userId="d0ceeb1c-0d65-4c2f-943b-95a01c3a6a7b" providerId="ADAL" clId="{DA29C5F8-860D-4D55-AC56-42CAC68F9C2B}" dt="2022-06-07T14:06:22.306" v="80" actId="478"/>
          <ac:grpSpMkLst>
            <pc:docMk/>
            <pc:sldMk cId="0" sldId="273"/>
            <ac:grpSpMk id="9" creationId="{00000000-0000-0000-0000-000000000000}"/>
          </ac:grpSpMkLst>
        </pc:grpChg>
        <pc:grpChg chg="del mod">
          <ac:chgData name="MAGMA - Merav Gamliel" userId="d0ceeb1c-0d65-4c2f-943b-95a01c3a6a7b" providerId="ADAL" clId="{DA29C5F8-860D-4D55-AC56-42CAC68F9C2B}" dt="2022-06-07T14:08:46.064" v="152" actId="478"/>
          <ac:grpSpMkLst>
            <pc:docMk/>
            <pc:sldMk cId="0" sldId="273"/>
            <ac:grpSpMk id="11" creationId="{00000000-0000-0000-0000-000000000000}"/>
          </ac:grpSpMkLst>
        </pc:grpChg>
        <pc:picChg chg="add del mod">
          <ac:chgData name="MAGMA - Merav Gamliel" userId="d0ceeb1c-0d65-4c2f-943b-95a01c3a6a7b" providerId="ADAL" clId="{DA29C5F8-860D-4D55-AC56-42CAC68F9C2B}" dt="2022-06-07T14:07:15.193" v="96" actId="478"/>
          <ac:picMkLst>
            <pc:docMk/>
            <pc:sldMk cId="0" sldId="273"/>
            <ac:picMk id="20" creationId="{A7D16668-B593-8728-0C2A-CB049FBBA584}"/>
          </ac:picMkLst>
        </pc:picChg>
      </pc:sldChg>
      <pc:sldChg chg="modSp mod">
        <pc:chgData name="MAGMA - Merav Gamliel" userId="d0ceeb1c-0d65-4c2f-943b-95a01c3a6a7b" providerId="ADAL" clId="{DA29C5F8-860D-4D55-AC56-42CAC68F9C2B}" dt="2022-06-07T14:02:26.951" v="62" actId="1076"/>
        <pc:sldMkLst>
          <pc:docMk/>
          <pc:sldMk cId="0" sldId="274"/>
        </pc:sldMkLst>
        <pc:spChg chg="mod">
          <ac:chgData name="MAGMA - Merav Gamliel" userId="d0ceeb1c-0d65-4c2f-943b-95a01c3a6a7b" providerId="ADAL" clId="{DA29C5F8-860D-4D55-AC56-42CAC68F9C2B}" dt="2022-06-07T14:02:26.951" v="62" actId="1076"/>
          <ac:spMkLst>
            <pc:docMk/>
            <pc:sldMk cId="0" sldId="274"/>
            <ac:spMk id="9" creationId="{00000000-0000-0000-0000-000000000000}"/>
          </ac:spMkLst>
        </pc:spChg>
      </pc:sldChg>
      <pc:sldChg chg="modSp mod">
        <pc:chgData name="MAGMA - Merav Gamliel" userId="d0ceeb1c-0d65-4c2f-943b-95a01c3a6a7b" providerId="ADAL" clId="{DA29C5F8-860D-4D55-AC56-42CAC68F9C2B}" dt="2022-06-07T14:02:36.895" v="65" actId="1076"/>
        <pc:sldMkLst>
          <pc:docMk/>
          <pc:sldMk cId="0" sldId="275"/>
        </pc:sldMkLst>
        <pc:spChg chg="mod">
          <ac:chgData name="MAGMA - Merav Gamliel" userId="d0ceeb1c-0d65-4c2f-943b-95a01c3a6a7b" providerId="ADAL" clId="{DA29C5F8-860D-4D55-AC56-42CAC68F9C2B}" dt="2022-06-07T14:02:31.960" v="63" actId="1076"/>
          <ac:spMkLst>
            <pc:docMk/>
            <pc:sldMk cId="0" sldId="275"/>
            <ac:spMk id="11" creationId="{00000000-0000-0000-0000-000000000000}"/>
          </ac:spMkLst>
        </pc:spChg>
        <pc:picChg chg="mod">
          <ac:chgData name="MAGMA - Merav Gamliel" userId="d0ceeb1c-0d65-4c2f-943b-95a01c3a6a7b" providerId="ADAL" clId="{DA29C5F8-860D-4D55-AC56-42CAC68F9C2B}" dt="2022-06-07T14:02:36.895" v="65" actId="1076"/>
          <ac:picMkLst>
            <pc:docMk/>
            <pc:sldMk cId="0" sldId="275"/>
            <ac:picMk id="2" creationId="{00000000-0000-0000-0000-000000000000}"/>
          </ac:picMkLst>
        </pc:picChg>
      </pc:sldChg>
      <pc:sldChg chg="modSp mod">
        <pc:chgData name="MAGMA - Merav Gamliel" userId="d0ceeb1c-0d65-4c2f-943b-95a01c3a6a7b" providerId="ADAL" clId="{DA29C5F8-860D-4D55-AC56-42CAC68F9C2B}" dt="2022-06-07T14:02:43.906" v="66" actId="1076"/>
        <pc:sldMkLst>
          <pc:docMk/>
          <pc:sldMk cId="0" sldId="276"/>
        </pc:sldMkLst>
        <pc:spChg chg="mod">
          <ac:chgData name="MAGMA - Merav Gamliel" userId="d0ceeb1c-0d65-4c2f-943b-95a01c3a6a7b" providerId="ADAL" clId="{DA29C5F8-860D-4D55-AC56-42CAC68F9C2B}" dt="2022-06-07T14:02:43.906" v="66" actId="1076"/>
          <ac:spMkLst>
            <pc:docMk/>
            <pc:sldMk cId="0" sldId="276"/>
            <ac:spMk id="9" creationId="{00000000-0000-0000-0000-000000000000}"/>
          </ac:spMkLst>
        </pc:spChg>
      </pc:sldChg>
      <pc:sldChg chg="modSp mod">
        <pc:chgData name="MAGMA - Merav Gamliel" userId="d0ceeb1c-0d65-4c2f-943b-95a01c3a6a7b" providerId="ADAL" clId="{DA29C5F8-860D-4D55-AC56-42CAC68F9C2B}" dt="2022-06-07T14:03:00.702" v="70" actId="1076"/>
        <pc:sldMkLst>
          <pc:docMk/>
          <pc:sldMk cId="0" sldId="277"/>
        </pc:sldMkLst>
        <pc:spChg chg="mod">
          <ac:chgData name="MAGMA - Merav Gamliel" userId="d0ceeb1c-0d65-4c2f-943b-95a01c3a6a7b" providerId="ADAL" clId="{DA29C5F8-860D-4D55-AC56-42CAC68F9C2B}" dt="2022-06-07T13:51:49.155" v="7" actId="2711"/>
          <ac:spMkLst>
            <pc:docMk/>
            <pc:sldMk cId="0" sldId="277"/>
            <ac:spMk id="8" creationId="{00000000-0000-0000-0000-000000000000}"/>
          </ac:spMkLst>
        </pc:spChg>
        <pc:picChg chg="mod">
          <ac:chgData name="MAGMA - Merav Gamliel" userId="d0ceeb1c-0d65-4c2f-943b-95a01c3a6a7b" providerId="ADAL" clId="{DA29C5F8-860D-4D55-AC56-42CAC68F9C2B}" dt="2022-06-07T14:03:00.702" v="70" actId="1076"/>
          <ac:picMkLst>
            <pc:docMk/>
            <pc:sldMk cId="0" sldId="277"/>
            <ac:picMk id="2" creationId="{00000000-0000-0000-0000-000000000000}"/>
          </ac:picMkLst>
        </pc:picChg>
        <pc:picChg chg="mod">
          <ac:chgData name="MAGMA - Merav Gamliel" userId="d0ceeb1c-0d65-4c2f-943b-95a01c3a6a7b" providerId="ADAL" clId="{DA29C5F8-860D-4D55-AC56-42CAC68F9C2B}" dt="2022-06-07T14:02:56.036" v="68" actId="1076"/>
          <ac:picMkLst>
            <pc:docMk/>
            <pc:sldMk cId="0" sldId="277"/>
            <ac:picMk id="3" creationId="{00000000-0000-0000-0000-000000000000}"/>
          </ac:picMkLst>
        </pc:picChg>
      </pc:sldChg>
      <pc:sldChg chg="modSp mod">
        <pc:chgData name="MAGMA - Merav Gamliel" userId="d0ceeb1c-0d65-4c2f-943b-95a01c3a6a7b" providerId="ADAL" clId="{DA29C5F8-860D-4D55-AC56-42CAC68F9C2B}" dt="2022-06-07T14:11:26.466" v="181" actId="1076"/>
        <pc:sldMkLst>
          <pc:docMk/>
          <pc:sldMk cId="0" sldId="278"/>
        </pc:sldMkLst>
        <pc:spChg chg="mod">
          <ac:chgData name="MAGMA - Merav Gamliel" userId="d0ceeb1c-0d65-4c2f-943b-95a01c3a6a7b" providerId="ADAL" clId="{DA29C5F8-860D-4D55-AC56-42CAC68F9C2B}" dt="2022-06-07T14:11:26.466" v="181" actId="1076"/>
          <ac:spMkLst>
            <pc:docMk/>
            <pc:sldMk cId="0" sldId="278"/>
            <ac:spMk id="18" creationId="{00000000-0000-0000-0000-000000000000}"/>
          </ac:spMkLst>
        </pc:spChg>
        <pc:spChg chg="mod">
          <ac:chgData name="MAGMA - Merav Gamliel" userId="d0ceeb1c-0d65-4c2f-943b-95a01c3a6a7b" providerId="ADAL" clId="{DA29C5F8-860D-4D55-AC56-42CAC68F9C2B}" dt="2022-06-07T14:11:26.015" v="180" actId="255"/>
          <ac:spMkLst>
            <pc:docMk/>
            <pc:sldMk cId="0" sldId="278"/>
            <ac:spMk id="2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5.png"/><Relationship Id="rId7" Type="http://schemas.openxmlformats.org/officeDocument/2006/relationships/image" Target="../media/image4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2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0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24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4.png"/><Relationship Id="rId7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4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://www.hydroflux.com/" TargetMode="Externa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2.png"/><Relationship Id="rId3" Type="http://schemas.openxmlformats.org/officeDocument/2006/relationships/image" Target="../media/image59.png"/><Relationship Id="rId7" Type="http://schemas.openxmlformats.org/officeDocument/2006/relationships/image" Target="../media/image62.jpeg"/><Relationship Id="rId12" Type="http://schemas.openxmlformats.org/officeDocument/2006/relationships/hyperlink" Target="http://www.magmamagnets.com/shop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10.png"/><Relationship Id="rId4" Type="http://schemas.openxmlformats.org/officeDocument/2006/relationships/image" Target="../media/image19.png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3915" b="169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4808" r="4982" b="190"/>
          <a:stretch>
            <a:fillRect/>
          </a:stretch>
        </p:blipFill>
        <p:spPr>
          <a:xfrm>
            <a:off x="0" y="0"/>
            <a:ext cx="6526401" cy="3679146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65173" y="5372100"/>
            <a:ext cx="15773400" cy="1066800"/>
            <a:chOff x="0" y="0"/>
            <a:chExt cx="21031200" cy="1422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031200" cy="1422400"/>
            </a:xfrm>
            <a:custGeom>
              <a:avLst/>
              <a:gdLst/>
              <a:ahLst/>
              <a:cxnLst/>
              <a:rect l="l" t="t" r="r" b="b"/>
              <a:pathLst>
                <a:path w="21031200" h="1422400">
                  <a:moveTo>
                    <a:pt x="0" y="237109"/>
                  </a:moveTo>
                  <a:cubicBezTo>
                    <a:pt x="0" y="106172"/>
                    <a:pt x="106172" y="0"/>
                    <a:pt x="237109" y="0"/>
                  </a:cubicBezTo>
                  <a:lnTo>
                    <a:pt x="20794090" y="0"/>
                  </a:lnTo>
                  <a:cubicBezTo>
                    <a:pt x="20925028" y="0"/>
                    <a:pt x="21031200" y="106172"/>
                    <a:pt x="21031200" y="237109"/>
                  </a:cubicBezTo>
                  <a:lnTo>
                    <a:pt x="21031200" y="1185291"/>
                  </a:lnTo>
                  <a:cubicBezTo>
                    <a:pt x="21031200" y="1316228"/>
                    <a:pt x="20925028" y="1422400"/>
                    <a:pt x="20794090" y="1422400"/>
                  </a:cubicBezTo>
                  <a:lnTo>
                    <a:pt x="237109" y="1422400"/>
                  </a:lnTo>
                  <a:cubicBezTo>
                    <a:pt x="106172" y="1422400"/>
                    <a:pt x="0" y="1316228"/>
                    <a:pt x="0" y="1185291"/>
                  </a:cubicBezTo>
                  <a:close/>
                </a:path>
              </a:pathLst>
            </a:custGeom>
            <a:solidFill>
              <a:srgbClr val="1F497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-1143000" y="5151120"/>
            <a:ext cx="19989747" cy="157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9"/>
              </a:lnSpc>
            </a:pPr>
            <a:r>
              <a:rPr lang="en-US" sz="5498" dirty="0">
                <a:solidFill>
                  <a:srgbClr val="FFFFFF"/>
                </a:solidFill>
                <a:latin typeface="Montserrat Semi-Bold Bold"/>
              </a:rPr>
              <a:t>Your Partner for Magnetic Applications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10433" y="2609643"/>
            <a:ext cx="10877567" cy="3500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60"/>
              </a:lnSpc>
            </a:pPr>
            <a:r>
              <a:rPr lang="en-US" sz="9657">
                <a:solidFill>
                  <a:srgbClr val="686869"/>
                </a:solidFill>
                <a:latin typeface="Aileron Heavy Heavy"/>
              </a:rPr>
              <a:t> Challenges &amp;</a:t>
            </a:r>
            <a:r>
              <a:rPr lang="en-US" sz="9657">
                <a:solidFill>
                  <a:srgbClr val="03989E"/>
                </a:solidFill>
                <a:latin typeface="Aileron Heavy Heavy"/>
              </a:rPr>
              <a:t> </a:t>
            </a:r>
            <a:r>
              <a:rPr lang="en-US" sz="9657">
                <a:solidFill>
                  <a:srgbClr val="81A145"/>
                </a:solidFill>
                <a:latin typeface="Aileron Heavy Heavy"/>
              </a:rPr>
              <a:t>Magnetic Solutions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62332" y="2184143"/>
            <a:ext cx="5634023" cy="3926015"/>
            <a:chOff x="0" y="0"/>
            <a:chExt cx="7512031" cy="52346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11924" cy="5234686"/>
            </a:xfrm>
            <a:custGeom>
              <a:avLst/>
              <a:gdLst/>
              <a:ahLst/>
              <a:cxnLst/>
              <a:rect l="l" t="t" r="r" b="b"/>
              <a:pathLst>
                <a:path w="7511924" h="5234686">
                  <a:moveTo>
                    <a:pt x="707263" y="0"/>
                  </a:moveTo>
                  <a:cubicBezTo>
                    <a:pt x="573532" y="0"/>
                    <a:pt x="465201" y="108331"/>
                    <a:pt x="465201" y="241935"/>
                  </a:cubicBezTo>
                  <a:lnTo>
                    <a:pt x="465201" y="322580"/>
                  </a:lnTo>
                  <a:cubicBezTo>
                    <a:pt x="465201" y="456184"/>
                    <a:pt x="573532" y="564515"/>
                    <a:pt x="707136" y="564515"/>
                  </a:cubicBezTo>
                  <a:cubicBezTo>
                    <a:pt x="840740" y="564515"/>
                    <a:pt x="949198" y="456311"/>
                    <a:pt x="949198" y="322580"/>
                  </a:cubicBezTo>
                  <a:lnTo>
                    <a:pt x="949198" y="241935"/>
                  </a:lnTo>
                  <a:cubicBezTo>
                    <a:pt x="949198" y="108331"/>
                    <a:pt x="840867" y="0"/>
                    <a:pt x="707263" y="0"/>
                  </a:cubicBezTo>
                  <a:moveTo>
                    <a:pt x="456565" y="1108837"/>
                  </a:moveTo>
                  <a:cubicBezTo>
                    <a:pt x="457962" y="1099566"/>
                    <a:pt x="444881" y="1095883"/>
                    <a:pt x="441198" y="1104519"/>
                  </a:cubicBezTo>
                  <a:lnTo>
                    <a:pt x="265176" y="1515364"/>
                  </a:lnTo>
                  <a:cubicBezTo>
                    <a:pt x="239776" y="1574673"/>
                    <a:pt x="181356" y="1613154"/>
                    <a:pt x="116713" y="1613154"/>
                  </a:cubicBezTo>
                  <a:lnTo>
                    <a:pt x="42418" y="1613154"/>
                  </a:lnTo>
                  <a:cubicBezTo>
                    <a:pt x="28829" y="1613154"/>
                    <a:pt x="16256" y="1606423"/>
                    <a:pt x="8763" y="1594993"/>
                  </a:cubicBezTo>
                  <a:cubicBezTo>
                    <a:pt x="1270" y="1583563"/>
                    <a:pt x="0" y="1569339"/>
                    <a:pt x="5334" y="1556893"/>
                  </a:cubicBezTo>
                  <a:lnTo>
                    <a:pt x="223266" y="1048512"/>
                  </a:lnTo>
                  <a:lnTo>
                    <a:pt x="303403" y="847979"/>
                  </a:lnTo>
                  <a:cubicBezTo>
                    <a:pt x="352425" y="725551"/>
                    <a:pt x="471043" y="645160"/>
                    <a:pt x="602996" y="645160"/>
                  </a:cubicBezTo>
                  <a:lnTo>
                    <a:pt x="811403" y="645160"/>
                  </a:lnTo>
                  <a:cubicBezTo>
                    <a:pt x="943356" y="645160"/>
                    <a:pt x="1061974" y="725424"/>
                    <a:pt x="1110996" y="847979"/>
                  </a:cubicBezTo>
                  <a:lnTo>
                    <a:pt x="1191133" y="1048512"/>
                  </a:lnTo>
                  <a:lnTo>
                    <a:pt x="1408938" y="1556893"/>
                  </a:lnTo>
                  <a:cubicBezTo>
                    <a:pt x="1414272" y="1569339"/>
                    <a:pt x="1413002" y="1583690"/>
                    <a:pt x="1405509" y="1594993"/>
                  </a:cubicBezTo>
                  <a:cubicBezTo>
                    <a:pt x="1398016" y="1606296"/>
                    <a:pt x="1385316" y="1613154"/>
                    <a:pt x="1371854" y="1613154"/>
                  </a:cubicBezTo>
                  <a:lnTo>
                    <a:pt x="1297432" y="1613154"/>
                  </a:lnTo>
                  <a:cubicBezTo>
                    <a:pt x="1232916" y="1613154"/>
                    <a:pt x="1174623" y="1574673"/>
                    <a:pt x="1149223" y="1515364"/>
                  </a:cubicBezTo>
                  <a:lnTo>
                    <a:pt x="973201" y="1104646"/>
                  </a:lnTo>
                  <a:cubicBezTo>
                    <a:pt x="969518" y="1096010"/>
                    <a:pt x="956564" y="1099693"/>
                    <a:pt x="957834" y="1108964"/>
                  </a:cubicBezTo>
                  <a:lnTo>
                    <a:pt x="1029843" y="1613281"/>
                  </a:lnTo>
                  <a:lnTo>
                    <a:pt x="1106932" y="2537587"/>
                  </a:lnTo>
                  <a:cubicBezTo>
                    <a:pt x="1107821" y="2548763"/>
                    <a:pt x="1104011" y="2559939"/>
                    <a:pt x="1096391" y="2568194"/>
                  </a:cubicBezTo>
                  <a:cubicBezTo>
                    <a:pt x="1088771" y="2576449"/>
                    <a:pt x="1077976" y="2581148"/>
                    <a:pt x="1066800" y="2581148"/>
                  </a:cubicBezTo>
                  <a:lnTo>
                    <a:pt x="1005205" y="2581148"/>
                  </a:lnTo>
                  <a:cubicBezTo>
                    <a:pt x="926338" y="2581148"/>
                    <a:pt x="859028" y="2524125"/>
                    <a:pt x="846074" y="2446401"/>
                  </a:cubicBezTo>
                  <a:lnTo>
                    <a:pt x="715264" y="1660906"/>
                  </a:lnTo>
                  <a:cubicBezTo>
                    <a:pt x="713740" y="1651889"/>
                    <a:pt x="700786" y="1651889"/>
                    <a:pt x="699262" y="1660906"/>
                  </a:cubicBezTo>
                  <a:lnTo>
                    <a:pt x="568452" y="2446274"/>
                  </a:lnTo>
                  <a:cubicBezTo>
                    <a:pt x="555498" y="2524125"/>
                    <a:pt x="488061" y="2581148"/>
                    <a:pt x="409194" y="2581021"/>
                  </a:cubicBezTo>
                  <a:lnTo>
                    <a:pt x="347726" y="2581021"/>
                  </a:lnTo>
                  <a:cubicBezTo>
                    <a:pt x="336423" y="2581021"/>
                    <a:pt x="325755" y="2576322"/>
                    <a:pt x="318135" y="2568067"/>
                  </a:cubicBezTo>
                  <a:cubicBezTo>
                    <a:pt x="310515" y="2559812"/>
                    <a:pt x="306705" y="2548636"/>
                    <a:pt x="307594" y="2537460"/>
                  </a:cubicBezTo>
                  <a:lnTo>
                    <a:pt x="384683" y="1613154"/>
                  </a:lnTo>
                  <a:lnTo>
                    <a:pt x="456692" y="1108837"/>
                  </a:lnTo>
                  <a:moveTo>
                    <a:pt x="2231644" y="0"/>
                  </a:moveTo>
                  <a:cubicBezTo>
                    <a:pt x="2098040" y="0"/>
                    <a:pt x="1989709" y="108331"/>
                    <a:pt x="1989709" y="241935"/>
                  </a:cubicBezTo>
                  <a:lnTo>
                    <a:pt x="1989709" y="322580"/>
                  </a:lnTo>
                  <a:cubicBezTo>
                    <a:pt x="1989709" y="456184"/>
                    <a:pt x="2098040" y="564515"/>
                    <a:pt x="2231644" y="564515"/>
                  </a:cubicBezTo>
                  <a:cubicBezTo>
                    <a:pt x="2365248" y="564515"/>
                    <a:pt x="2473579" y="456184"/>
                    <a:pt x="2473579" y="322580"/>
                  </a:cubicBezTo>
                  <a:lnTo>
                    <a:pt x="2473579" y="241935"/>
                  </a:lnTo>
                  <a:cubicBezTo>
                    <a:pt x="2473579" y="108331"/>
                    <a:pt x="2365248" y="0"/>
                    <a:pt x="2231644" y="0"/>
                  </a:cubicBezTo>
                  <a:moveTo>
                    <a:pt x="1981073" y="1108837"/>
                  </a:moveTo>
                  <a:cubicBezTo>
                    <a:pt x="1982470" y="1099566"/>
                    <a:pt x="1969389" y="1095883"/>
                    <a:pt x="1965706" y="1104519"/>
                  </a:cubicBezTo>
                  <a:lnTo>
                    <a:pt x="1789684" y="1515364"/>
                  </a:lnTo>
                  <a:cubicBezTo>
                    <a:pt x="1764284" y="1574673"/>
                    <a:pt x="1705864" y="1613154"/>
                    <a:pt x="1641221" y="1613154"/>
                  </a:cubicBezTo>
                  <a:lnTo>
                    <a:pt x="1566799" y="1613154"/>
                  </a:lnTo>
                  <a:cubicBezTo>
                    <a:pt x="1553210" y="1613154"/>
                    <a:pt x="1540637" y="1606423"/>
                    <a:pt x="1533144" y="1594993"/>
                  </a:cubicBezTo>
                  <a:cubicBezTo>
                    <a:pt x="1525651" y="1583563"/>
                    <a:pt x="1524381" y="1569339"/>
                    <a:pt x="1529715" y="1556893"/>
                  </a:cubicBezTo>
                  <a:lnTo>
                    <a:pt x="1747647" y="1048512"/>
                  </a:lnTo>
                  <a:lnTo>
                    <a:pt x="1827784" y="847979"/>
                  </a:lnTo>
                  <a:cubicBezTo>
                    <a:pt x="1876806" y="725551"/>
                    <a:pt x="1995424" y="645160"/>
                    <a:pt x="2127377" y="645160"/>
                  </a:cubicBezTo>
                  <a:lnTo>
                    <a:pt x="2335784" y="645160"/>
                  </a:lnTo>
                  <a:cubicBezTo>
                    <a:pt x="2467737" y="645160"/>
                    <a:pt x="2586355" y="725424"/>
                    <a:pt x="2635377" y="847979"/>
                  </a:cubicBezTo>
                  <a:lnTo>
                    <a:pt x="2715514" y="1048512"/>
                  </a:lnTo>
                  <a:lnTo>
                    <a:pt x="2933319" y="1556893"/>
                  </a:lnTo>
                  <a:cubicBezTo>
                    <a:pt x="2938653" y="1569339"/>
                    <a:pt x="2937383" y="1583690"/>
                    <a:pt x="2929890" y="1594993"/>
                  </a:cubicBezTo>
                  <a:cubicBezTo>
                    <a:pt x="2922397" y="1606296"/>
                    <a:pt x="2909697" y="1613154"/>
                    <a:pt x="2896235" y="1613154"/>
                  </a:cubicBezTo>
                  <a:lnTo>
                    <a:pt x="2821940" y="1613154"/>
                  </a:lnTo>
                  <a:cubicBezTo>
                    <a:pt x="2757424" y="1613154"/>
                    <a:pt x="2699131" y="1574673"/>
                    <a:pt x="2673731" y="1515364"/>
                  </a:cubicBezTo>
                  <a:lnTo>
                    <a:pt x="2497582" y="1104646"/>
                  </a:lnTo>
                  <a:cubicBezTo>
                    <a:pt x="2493899" y="1096010"/>
                    <a:pt x="2480945" y="1099693"/>
                    <a:pt x="2482215" y="1108964"/>
                  </a:cubicBezTo>
                  <a:lnTo>
                    <a:pt x="2554224" y="1613281"/>
                  </a:lnTo>
                  <a:lnTo>
                    <a:pt x="2631313" y="2537587"/>
                  </a:lnTo>
                  <a:cubicBezTo>
                    <a:pt x="2632202" y="2548763"/>
                    <a:pt x="2628392" y="2559939"/>
                    <a:pt x="2620772" y="2568194"/>
                  </a:cubicBezTo>
                  <a:cubicBezTo>
                    <a:pt x="2613152" y="2576449"/>
                    <a:pt x="2602357" y="2581148"/>
                    <a:pt x="2591181" y="2581148"/>
                  </a:cubicBezTo>
                  <a:lnTo>
                    <a:pt x="2529586" y="2581148"/>
                  </a:lnTo>
                  <a:cubicBezTo>
                    <a:pt x="2450719" y="2581148"/>
                    <a:pt x="2383409" y="2524125"/>
                    <a:pt x="2370455" y="2446401"/>
                  </a:cubicBezTo>
                  <a:lnTo>
                    <a:pt x="2239772" y="1661033"/>
                  </a:lnTo>
                  <a:cubicBezTo>
                    <a:pt x="2238248" y="1652016"/>
                    <a:pt x="2225294" y="1652016"/>
                    <a:pt x="2223770" y="1661033"/>
                  </a:cubicBezTo>
                  <a:lnTo>
                    <a:pt x="2092960" y="2446401"/>
                  </a:lnTo>
                  <a:cubicBezTo>
                    <a:pt x="2080006" y="2524252"/>
                    <a:pt x="2012569" y="2581275"/>
                    <a:pt x="1933702" y="2581148"/>
                  </a:cubicBezTo>
                  <a:lnTo>
                    <a:pt x="1872107" y="2581148"/>
                  </a:lnTo>
                  <a:cubicBezTo>
                    <a:pt x="1860804" y="2581148"/>
                    <a:pt x="1850136" y="2576449"/>
                    <a:pt x="1842516" y="2568194"/>
                  </a:cubicBezTo>
                  <a:cubicBezTo>
                    <a:pt x="1834896" y="2559939"/>
                    <a:pt x="1831086" y="2548763"/>
                    <a:pt x="1831975" y="2537587"/>
                  </a:cubicBezTo>
                  <a:lnTo>
                    <a:pt x="1909064" y="1613281"/>
                  </a:lnTo>
                  <a:lnTo>
                    <a:pt x="1981073" y="1108964"/>
                  </a:lnTo>
                  <a:moveTo>
                    <a:pt x="3756025" y="0"/>
                  </a:moveTo>
                  <a:cubicBezTo>
                    <a:pt x="3622421" y="0"/>
                    <a:pt x="3514090" y="108331"/>
                    <a:pt x="3514090" y="241935"/>
                  </a:cubicBezTo>
                  <a:lnTo>
                    <a:pt x="3514090" y="322580"/>
                  </a:lnTo>
                  <a:cubicBezTo>
                    <a:pt x="3514090" y="456184"/>
                    <a:pt x="3622421" y="564515"/>
                    <a:pt x="3756025" y="564515"/>
                  </a:cubicBezTo>
                  <a:cubicBezTo>
                    <a:pt x="3889629" y="564515"/>
                    <a:pt x="3997960" y="456184"/>
                    <a:pt x="3997960" y="322580"/>
                  </a:cubicBezTo>
                  <a:lnTo>
                    <a:pt x="3997960" y="241935"/>
                  </a:lnTo>
                  <a:cubicBezTo>
                    <a:pt x="3998087" y="108331"/>
                    <a:pt x="3889629" y="0"/>
                    <a:pt x="3756025" y="0"/>
                  </a:cubicBezTo>
                  <a:moveTo>
                    <a:pt x="3505454" y="1108837"/>
                  </a:moveTo>
                  <a:cubicBezTo>
                    <a:pt x="3506851" y="1099566"/>
                    <a:pt x="3493770" y="1095883"/>
                    <a:pt x="3490087" y="1104519"/>
                  </a:cubicBezTo>
                  <a:lnTo>
                    <a:pt x="3314065" y="1515364"/>
                  </a:lnTo>
                  <a:cubicBezTo>
                    <a:pt x="3288665" y="1574673"/>
                    <a:pt x="3230245" y="1613154"/>
                    <a:pt x="3165602" y="1613154"/>
                  </a:cubicBezTo>
                  <a:lnTo>
                    <a:pt x="3091180" y="1613154"/>
                  </a:lnTo>
                  <a:cubicBezTo>
                    <a:pt x="3077591" y="1613154"/>
                    <a:pt x="3065018" y="1606423"/>
                    <a:pt x="3057525" y="1594993"/>
                  </a:cubicBezTo>
                  <a:cubicBezTo>
                    <a:pt x="3050032" y="1583563"/>
                    <a:pt x="3048762" y="1569339"/>
                    <a:pt x="3054096" y="1556893"/>
                  </a:cubicBezTo>
                  <a:lnTo>
                    <a:pt x="3272028" y="1048512"/>
                  </a:lnTo>
                  <a:lnTo>
                    <a:pt x="3352165" y="847979"/>
                  </a:lnTo>
                  <a:cubicBezTo>
                    <a:pt x="3401187" y="725551"/>
                    <a:pt x="3519805" y="645160"/>
                    <a:pt x="3651758" y="645160"/>
                  </a:cubicBezTo>
                  <a:lnTo>
                    <a:pt x="3860165" y="645160"/>
                  </a:lnTo>
                  <a:cubicBezTo>
                    <a:pt x="3992118" y="645160"/>
                    <a:pt x="4110736" y="725424"/>
                    <a:pt x="4159758" y="847979"/>
                  </a:cubicBezTo>
                  <a:lnTo>
                    <a:pt x="4239895" y="1048512"/>
                  </a:lnTo>
                  <a:lnTo>
                    <a:pt x="4457700" y="1556893"/>
                  </a:lnTo>
                  <a:cubicBezTo>
                    <a:pt x="4463034" y="1569339"/>
                    <a:pt x="4461764" y="1583690"/>
                    <a:pt x="4454271" y="1594993"/>
                  </a:cubicBezTo>
                  <a:cubicBezTo>
                    <a:pt x="4446778" y="1606296"/>
                    <a:pt x="4434078" y="1613154"/>
                    <a:pt x="4420616" y="1613154"/>
                  </a:cubicBezTo>
                  <a:lnTo>
                    <a:pt x="4346194" y="1613154"/>
                  </a:lnTo>
                  <a:cubicBezTo>
                    <a:pt x="4281679" y="1613154"/>
                    <a:pt x="4223385" y="1574673"/>
                    <a:pt x="4197985" y="1515364"/>
                  </a:cubicBezTo>
                  <a:lnTo>
                    <a:pt x="4022090" y="1104646"/>
                  </a:lnTo>
                  <a:cubicBezTo>
                    <a:pt x="4018407" y="1096010"/>
                    <a:pt x="4005453" y="1099693"/>
                    <a:pt x="4006723" y="1108964"/>
                  </a:cubicBezTo>
                  <a:lnTo>
                    <a:pt x="4078732" y="1613281"/>
                  </a:lnTo>
                  <a:lnTo>
                    <a:pt x="4155822" y="2537587"/>
                  </a:lnTo>
                  <a:cubicBezTo>
                    <a:pt x="4156711" y="2548763"/>
                    <a:pt x="4152900" y="2559939"/>
                    <a:pt x="4145281" y="2568194"/>
                  </a:cubicBezTo>
                  <a:cubicBezTo>
                    <a:pt x="4137661" y="2576449"/>
                    <a:pt x="4126866" y="2581148"/>
                    <a:pt x="4115690" y="2581148"/>
                  </a:cubicBezTo>
                  <a:lnTo>
                    <a:pt x="4054095" y="2581148"/>
                  </a:lnTo>
                  <a:cubicBezTo>
                    <a:pt x="3975228" y="2581148"/>
                    <a:pt x="3907918" y="2524125"/>
                    <a:pt x="3894964" y="2446401"/>
                  </a:cubicBezTo>
                  <a:lnTo>
                    <a:pt x="3764281" y="1661033"/>
                  </a:lnTo>
                  <a:cubicBezTo>
                    <a:pt x="3762757" y="1652016"/>
                    <a:pt x="3749803" y="1652016"/>
                    <a:pt x="3748279" y="1661033"/>
                  </a:cubicBezTo>
                  <a:lnTo>
                    <a:pt x="3617469" y="2446401"/>
                  </a:lnTo>
                  <a:cubicBezTo>
                    <a:pt x="3604515" y="2524252"/>
                    <a:pt x="3537078" y="2581275"/>
                    <a:pt x="3458211" y="2581148"/>
                  </a:cubicBezTo>
                  <a:lnTo>
                    <a:pt x="3396616" y="2581148"/>
                  </a:lnTo>
                  <a:cubicBezTo>
                    <a:pt x="3385312" y="2581148"/>
                    <a:pt x="3374644" y="2576449"/>
                    <a:pt x="3367025" y="2568194"/>
                  </a:cubicBezTo>
                  <a:cubicBezTo>
                    <a:pt x="3359405" y="2559939"/>
                    <a:pt x="3355595" y="2548763"/>
                    <a:pt x="3356484" y="2537587"/>
                  </a:cubicBezTo>
                  <a:lnTo>
                    <a:pt x="3433573" y="1613281"/>
                  </a:lnTo>
                  <a:lnTo>
                    <a:pt x="3505582" y="1108964"/>
                  </a:lnTo>
                  <a:moveTo>
                    <a:pt x="5280533" y="0"/>
                  </a:moveTo>
                  <a:cubicBezTo>
                    <a:pt x="5146929" y="0"/>
                    <a:pt x="5038598" y="108331"/>
                    <a:pt x="5038598" y="241935"/>
                  </a:cubicBezTo>
                  <a:lnTo>
                    <a:pt x="5038598" y="322580"/>
                  </a:lnTo>
                  <a:cubicBezTo>
                    <a:pt x="5038598" y="456184"/>
                    <a:pt x="5146929" y="564515"/>
                    <a:pt x="5280533" y="564515"/>
                  </a:cubicBezTo>
                  <a:cubicBezTo>
                    <a:pt x="5414137" y="564515"/>
                    <a:pt x="5522468" y="456184"/>
                    <a:pt x="5522468" y="322580"/>
                  </a:cubicBezTo>
                  <a:lnTo>
                    <a:pt x="5522468" y="241935"/>
                  </a:lnTo>
                  <a:cubicBezTo>
                    <a:pt x="5522468" y="108331"/>
                    <a:pt x="5414137" y="0"/>
                    <a:pt x="5280533" y="0"/>
                  </a:cubicBezTo>
                  <a:moveTo>
                    <a:pt x="5029835" y="1108837"/>
                  </a:moveTo>
                  <a:cubicBezTo>
                    <a:pt x="5031232" y="1099566"/>
                    <a:pt x="5018151" y="1095883"/>
                    <a:pt x="5014468" y="1104519"/>
                  </a:cubicBezTo>
                  <a:lnTo>
                    <a:pt x="4838446" y="1515364"/>
                  </a:lnTo>
                  <a:cubicBezTo>
                    <a:pt x="4813046" y="1574673"/>
                    <a:pt x="4754626" y="1613154"/>
                    <a:pt x="4689983" y="1613154"/>
                  </a:cubicBezTo>
                  <a:lnTo>
                    <a:pt x="4615561" y="1613154"/>
                  </a:lnTo>
                  <a:cubicBezTo>
                    <a:pt x="4601972" y="1613154"/>
                    <a:pt x="4589399" y="1606423"/>
                    <a:pt x="4581906" y="1594993"/>
                  </a:cubicBezTo>
                  <a:cubicBezTo>
                    <a:pt x="4574413" y="1583563"/>
                    <a:pt x="4573143" y="1569339"/>
                    <a:pt x="4578478" y="1556893"/>
                  </a:cubicBezTo>
                  <a:lnTo>
                    <a:pt x="4796410" y="1048512"/>
                  </a:lnTo>
                  <a:lnTo>
                    <a:pt x="4876547" y="847979"/>
                  </a:lnTo>
                  <a:cubicBezTo>
                    <a:pt x="4925568" y="725551"/>
                    <a:pt x="5044187" y="645160"/>
                    <a:pt x="5176139" y="645160"/>
                  </a:cubicBezTo>
                  <a:lnTo>
                    <a:pt x="5384547" y="645160"/>
                  </a:lnTo>
                  <a:cubicBezTo>
                    <a:pt x="5516500" y="645160"/>
                    <a:pt x="5635118" y="725424"/>
                    <a:pt x="5684139" y="847979"/>
                  </a:cubicBezTo>
                  <a:lnTo>
                    <a:pt x="5764276" y="1048512"/>
                  </a:lnTo>
                  <a:lnTo>
                    <a:pt x="5982081" y="1556893"/>
                  </a:lnTo>
                  <a:cubicBezTo>
                    <a:pt x="5987416" y="1569339"/>
                    <a:pt x="5986145" y="1583690"/>
                    <a:pt x="5978653" y="1594993"/>
                  </a:cubicBezTo>
                  <a:cubicBezTo>
                    <a:pt x="5971160" y="1606296"/>
                    <a:pt x="5958460" y="1613154"/>
                    <a:pt x="5944998" y="1613154"/>
                  </a:cubicBezTo>
                  <a:lnTo>
                    <a:pt x="5870576" y="1613154"/>
                  </a:lnTo>
                  <a:cubicBezTo>
                    <a:pt x="5806060" y="1613154"/>
                    <a:pt x="5747767" y="1574673"/>
                    <a:pt x="5722367" y="1515364"/>
                  </a:cubicBezTo>
                  <a:lnTo>
                    <a:pt x="5546471" y="1104646"/>
                  </a:lnTo>
                  <a:cubicBezTo>
                    <a:pt x="5542788" y="1096010"/>
                    <a:pt x="5529834" y="1099693"/>
                    <a:pt x="5531104" y="1108964"/>
                  </a:cubicBezTo>
                  <a:lnTo>
                    <a:pt x="5603113" y="1613281"/>
                  </a:lnTo>
                  <a:lnTo>
                    <a:pt x="5680203" y="2537587"/>
                  </a:lnTo>
                  <a:cubicBezTo>
                    <a:pt x="5681092" y="2548763"/>
                    <a:pt x="5677281" y="2559939"/>
                    <a:pt x="5669662" y="2568194"/>
                  </a:cubicBezTo>
                  <a:cubicBezTo>
                    <a:pt x="5662042" y="2576449"/>
                    <a:pt x="5651247" y="2581148"/>
                    <a:pt x="5640071" y="2581148"/>
                  </a:cubicBezTo>
                  <a:lnTo>
                    <a:pt x="5578476" y="2581148"/>
                  </a:lnTo>
                  <a:cubicBezTo>
                    <a:pt x="5499609" y="2581148"/>
                    <a:pt x="5432299" y="2524125"/>
                    <a:pt x="5419345" y="2446401"/>
                  </a:cubicBezTo>
                  <a:lnTo>
                    <a:pt x="5288662" y="1661033"/>
                  </a:lnTo>
                  <a:cubicBezTo>
                    <a:pt x="5287138" y="1652016"/>
                    <a:pt x="5274183" y="1652016"/>
                    <a:pt x="5272660" y="1661033"/>
                  </a:cubicBezTo>
                  <a:lnTo>
                    <a:pt x="5141850" y="2446401"/>
                  </a:lnTo>
                  <a:cubicBezTo>
                    <a:pt x="5128896" y="2524252"/>
                    <a:pt x="5061459" y="2581275"/>
                    <a:pt x="4982592" y="2581148"/>
                  </a:cubicBezTo>
                  <a:lnTo>
                    <a:pt x="4920997" y="2581148"/>
                  </a:lnTo>
                  <a:cubicBezTo>
                    <a:pt x="4909693" y="2581148"/>
                    <a:pt x="4899025" y="2576449"/>
                    <a:pt x="4891406" y="2568194"/>
                  </a:cubicBezTo>
                  <a:cubicBezTo>
                    <a:pt x="4883786" y="2559939"/>
                    <a:pt x="4879976" y="2548763"/>
                    <a:pt x="4880865" y="2537587"/>
                  </a:cubicBezTo>
                  <a:lnTo>
                    <a:pt x="4957954" y="1613281"/>
                  </a:lnTo>
                  <a:lnTo>
                    <a:pt x="5029963" y="1108964"/>
                  </a:lnTo>
                  <a:moveTo>
                    <a:pt x="6804914" y="0"/>
                  </a:moveTo>
                  <a:cubicBezTo>
                    <a:pt x="6671310" y="0"/>
                    <a:pt x="6562979" y="108331"/>
                    <a:pt x="6562979" y="241935"/>
                  </a:cubicBezTo>
                  <a:lnTo>
                    <a:pt x="6562979" y="322580"/>
                  </a:lnTo>
                  <a:cubicBezTo>
                    <a:pt x="6562979" y="456184"/>
                    <a:pt x="6671311" y="564515"/>
                    <a:pt x="6804914" y="564515"/>
                  </a:cubicBezTo>
                  <a:cubicBezTo>
                    <a:pt x="6938518" y="564515"/>
                    <a:pt x="7046849" y="456184"/>
                    <a:pt x="7046849" y="322580"/>
                  </a:cubicBezTo>
                  <a:lnTo>
                    <a:pt x="7046849" y="241935"/>
                  </a:lnTo>
                  <a:cubicBezTo>
                    <a:pt x="7046849" y="108331"/>
                    <a:pt x="6938518" y="0"/>
                    <a:pt x="6804914" y="0"/>
                  </a:cubicBezTo>
                  <a:moveTo>
                    <a:pt x="6554343" y="1108837"/>
                  </a:moveTo>
                  <a:cubicBezTo>
                    <a:pt x="6555740" y="1099566"/>
                    <a:pt x="6542660" y="1095883"/>
                    <a:pt x="6538976" y="1104519"/>
                  </a:cubicBezTo>
                  <a:lnTo>
                    <a:pt x="6362954" y="1515364"/>
                  </a:lnTo>
                  <a:cubicBezTo>
                    <a:pt x="6337554" y="1574673"/>
                    <a:pt x="6279134" y="1613154"/>
                    <a:pt x="6214491" y="1613154"/>
                  </a:cubicBezTo>
                  <a:lnTo>
                    <a:pt x="6140069" y="1613154"/>
                  </a:lnTo>
                  <a:cubicBezTo>
                    <a:pt x="6126480" y="1613154"/>
                    <a:pt x="6113907" y="1606423"/>
                    <a:pt x="6106414" y="1594993"/>
                  </a:cubicBezTo>
                  <a:cubicBezTo>
                    <a:pt x="6098922" y="1583563"/>
                    <a:pt x="6097651" y="1569339"/>
                    <a:pt x="6102986" y="1556893"/>
                  </a:cubicBezTo>
                  <a:lnTo>
                    <a:pt x="6320918" y="1048512"/>
                  </a:lnTo>
                  <a:lnTo>
                    <a:pt x="6401055" y="847979"/>
                  </a:lnTo>
                  <a:cubicBezTo>
                    <a:pt x="6450076" y="725551"/>
                    <a:pt x="6568694" y="645160"/>
                    <a:pt x="6700648" y="645160"/>
                  </a:cubicBezTo>
                  <a:lnTo>
                    <a:pt x="6909054" y="645160"/>
                  </a:lnTo>
                  <a:cubicBezTo>
                    <a:pt x="7041007" y="645160"/>
                    <a:pt x="7159625" y="725424"/>
                    <a:pt x="7208648" y="847979"/>
                  </a:cubicBezTo>
                  <a:lnTo>
                    <a:pt x="7288785" y="1048512"/>
                  </a:lnTo>
                  <a:lnTo>
                    <a:pt x="7506590" y="1556893"/>
                  </a:lnTo>
                  <a:cubicBezTo>
                    <a:pt x="7511924" y="1569339"/>
                    <a:pt x="7510654" y="1583690"/>
                    <a:pt x="7503161" y="1594993"/>
                  </a:cubicBezTo>
                  <a:cubicBezTo>
                    <a:pt x="7495667" y="1606296"/>
                    <a:pt x="7482967" y="1613154"/>
                    <a:pt x="7469505" y="1613154"/>
                  </a:cubicBezTo>
                  <a:lnTo>
                    <a:pt x="7395210" y="1613154"/>
                  </a:lnTo>
                  <a:cubicBezTo>
                    <a:pt x="7330694" y="1613154"/>
                    <a:pt x="7272401" y="1574673"/>
                    <a:pt x="7247001" y="1515364"/>
                  </a:cubicBezTo>
                  <a:lnTo>
                    <a:pt x="7070852" y="1104646"/>
                  </a:lnTo>
                  <a:cubicBezTo>
                    <a:pt x="7067169" y="1096010"/>
                    <a:pt x="7054215" y="1099693"/>
                    <a:pt x="7055485" y="1108964"/>
                  </a:cubicBezTo>
                  <a:lnTo>
                    <a:pt x="7127494" y="1613281"/>
                  </a:lnTo>
                  <a:lnTo>
                    <a:pt x="7204583" y="2537587"/>
                  </a:lnTo>
                  <a:cubicBezTo>
                    <a:pt x="7205472" y="2548763"/>
                    <a:pt x="7201662" y="2559939"/>
                    <a:pt x="7194042" y="2568194"/>
                  </a:cubicBezTo>
                  <a:cubicBezTo>
                    <a:pt x="7186421" y="2576449"/>
                    <a:pt x="7175626" y="2581148"/>
                    <a:pt x="7164450" y="2581148"/>
                  </a:cubicBezTo>
                  <a:lnTo>
                    <a:pt x="7102856" y="2581148"/>
                  </a:lnTo>
                  <a:cubicBezTo>
                    <a:pt x="7023988" y="2581148"/>
                    <a:pt x="6956678" y="2524125"/>
                    <a:pt x="6943724" y="2446401"/>
                  </a:cubicBezTo>
                  <a:lnTo>
                    <a:pt x="6813042" y="1661033"/>
                  </a:lnTo>
                  <a:cubicBezTo>
                    <a:pt x="6811518" y="1652016"/>
                    <a:pt x="6798563" y="1652016"/>
                    <a:pt x="6797039" y="1661033"/>
                  </a:cubicBezTo>
                  <a:lnTo>
                    <a:pt x="6666230" y="2446401"/>
                  </a:lnTo>
                  <a:cubicBezTo>
                    <a:pt x="6653275" y="2524252"/>
                    <a:pt x="6585838" y="2581275"/>
                    <a:pt x="6506972" y="2581148"/>
                  </a:cubicBezTo>
                  <a:lnTo>
                    <a:pt x="6445377" y="2581148"/>
                  </a:lnTo>
                  <a:cubicBezTo>
                    <a:pt x="6434074" y="2581148"/>
                    <a:pt x="6423406" y="2576449"/>
                    <a:pt x="6415786" y="2568194"/>
                  </a:cubicBezTo>
                  <a:cubicBezTo>
                    <a:pt x="6408166" y="2559939"/>
                    <a:pt x="6404356" y="2548763"/>
                    <a:pt x="6405245" y="2537587"/>
                  </a:cubicBezTo>
                  <a:lnTo>
                    <a:pt x="6482334" y="1613281"/>
                  </a:lnTo>
                  <a:lnTo>
                    <a:pt x="6554343" y="1108964"/>
                  </a:lnTo>
                  <a:moveTo>
                    <a:pt x="707263" y="2653665"/>
                  </a:moveTo>
                  <a:cubicBezTo>
                    <a:pt x="573659" y="2653665"/>
                    <a:pt x="465328" y="2761996"/>
                    <a:pt x="465328" y="2895600"/>
                  </a:cubicBezTo>
                  <a:lnTo>
                    <a:pt x="465328" y="2976245"/>
                  </a:lnTo>
                  <a:cubicBezTo>
                    <a:pt x="465328" y="3109849"/>
                    <a:pt x="573659" y="3218180"/>
                    <a:pt x="707263" y="3218180"/>
                  </a:cubicBezTo>
                  <a:cubicBezTo>
                    <a:pt x="840867" y="3218180"/>
                    <a:pt x="949198" y="3109849"/>
                    <a:pt x="949198" y="2976245"/>
                  </a:cubicBezTo>
                  <a:lnTo>
                    <a:pt x="949198" y="2895600"/>
                  </a:lnTo>
                  <a:cubicBezTo>
                    <a:pt x="949198" y="2761996"/>
                    <a:pt x="840867" y="2653665"/>
                    <a:pt x="707263" y="2653665"/>
                  </a:cubicBezTo>
                  <a:moveTo>
                    <a:pt x="456565" y="3762502"/>
                  </a:moveTo>
                  <a:cubicBezTo>
                    <a:pt x="457962" y="3753231"/>
                    <a:pt x="444881" y="3749548"/>
                    <a:pt x="441198" y="3758184"/>
                  </a:cubicBezTo>
                  <a:lnTo>
                    <a:pt x="265176" y="4169029"/>
                  </a:lnTo>
                  <a:cubicBezTo>
                    <a:pt x="239776" y="4228338"/>
                    <a:pt x="181356" y="4266819"/>
                    <a:pt x="116713" y="4266819"/>
                  </a:cubicBezTo>
                  <a:lnTo>
                    <a:pt x="42418" y="4266819"/>
                  </a:lnTo>
                  <a:cubicBezTo>
                    <a:pt x="28829" y="4266819"/>
                    <a:pt x="16256" y="4259961"/>
                    <a:pt x="8763" y="4248658"/>
                  </a:cubicBezTo>
                  <a:cubicBezTo>
                    <a:pt x="1270" y="4237355"/>
                    <a:pt x="0" y="4223004"/>
                    <a:pt x="5334" y="4210558"/>
                  </a:cubicBezTo>
                  <a:lnTo>
                    <a:pt x="223266" y="3702177"/>
                  </a:lnTo>
                  <a:lnTo>
                    <a:pt x="303403" y="3501644"/>
                  </a:lnTo>
                  <a:cubicBezTo>
                    <a:pt x="352425" y="3379216"/>
                    <a:pt x="471043" y="3298825"/>
                    <a:pt x="602996" y="3298825"/>
                  </a:cubicBezTo>
                  <a:lnTo>
                    <a:pt x="811403" y="3298825"/>
                  </a:lnTo>
                  <a:cubicBezTo>
                    <a:pt x="943356" y="3298825"/>
                    <a:pt x="1061974" y="3379089"/>
                    <a:pt x="1110996" y="3501644"/>
                  </a:cubicBezTo>
                  <a:lnTo>
                    <a:pt x="1191133" y="3702177"/>
                  </a:lnTo>
                  <a:lnTo>
                    <a:pt x="1408938" y="4210558"/>
                  </a:lnTo>
                  <a:cubicBezTo>
                    <a:pt x="1414272" y="4223004"/>
                    <a:pt x="1413002" y="4237355"/>
                    <a:pt x="1405509" y="4248658"/>
                  </a:cubicBezTo>
                  <a:cubicBezTo>
                    <a:pt x="1398016" y="4259961"/>
                    <a:pt x="1385316" y="4266819"/>
                    <a:pt x="1371854" y="4266819"/>
                  </a:cubicBezTo>
                  <a:lnTo>
                    <a:pt x="1297432" y="4266819"/>
                  </a:lnTo>
                  <a:cubicBezTo>
                    <a:pt x="1232916" y="4266819"/>
                    <a:pt x="1174623" y="4228338"/>
                    <a:pt x="1149223" y="4169029"/>
                  </a:cubicBezTo>
                  <a:lnTo>
                    <a:pt x="973201" y="3758184"/>
                  </a:lnTo>
                  <a:cubicBezTo>
                    <a:pt x="969518" y="3749548"/>
                    <a:pt x="956564" y="3753231"/>
                    <a:pt x="957834" y="3762502"/>
                  </a:cubicBezTo>
                  <a:lnTo>
                    <a:pt x="1029843" y="4266819"/>
                  </a:lnTo>
                  <a:lnTo>
                    <a:pt x="1106932" y="5191125"/>
                  </a:lnTo>
                  <a:cubicBezTo>
                    <a:pt x="1107821" y="5202301"/>
                    <a:pt x="1104011" y="5213477"/>
                    <a:pt x="1096391" y="5221732"/>
                  </a:cubicBezTo>
                  <a:cubicBezTo>
                    <a:pt x="1088771" y="5229987"/>
                    <a:pt x="1077976" y="5234686"/>
                    <a:pt x="1066800" y="5234686"/>
                  </a:cubicBezTo>
                  <a:lnTo>
                    <a:pt x="1005205" y="5234686"/>
                  </a:lnTo>
                  <a:cubicBezTo>
                    <a:pt x="926338" y="5234686"/>
                    <a:pt x="859028" y="5177663"/>
                    <a:pt x="846074" y="5099939"/>
                  </a:cubicBezTo>
                  <a:lnTo>
                    <a:pt x="715264" y="4314444"/>
                  </a:lnTo>
                  <a:cubicBezTo>
                    <a:pt x="713740" y="4305427"/>
                    <a:pt x="700786" y="4305427"/>
                    <a:pt x="699262" y="4314444"/>
                  </a:cubicBezTo>
                  <a:lnTo>
                    <a:pt x="568452" y="5099812"/>
                  </a:lnTo>
                  <a:cubicBezTo>
                    <a:pt x="555498" y="5177663"/>
                    <a:pt x="488061" y="5234686"/>
                    <a:pt x="409194" y="5234559"/>
                  </a:cubicBezTo>
                  <a:lnTo>
                    <a:pt x="347726" y="5234559"/>
                  </a:lnTo>
                  <a:cubicBezTo>
                    <a:pt x="336423" y="5234559"/>
                    <a:pt x="325755" y="5229860"/>
                    <a:pt x="318135" y="5221605"/>
                  </a:cubicBezTo>
                  <a:cubicBezTo>
                    <a:pt x="310515" y="5213350"/>
                    <a:pt x="306705" y="5202174"/>
                    <a:pt x="307594" y="5190998"/>
                  </a:cubicBezTo>
                  <a:lnTo>
                    <a:pt x="384683" y="4266692"/>
                  </a:lnTo>
                  <a:lnTo>
                    <a:pt x="456692" y="3762375"/>
                  </a:lnTo>
                </a:path>
              </a:pathLst>
            </a:custGeom>
            <a:solidFill>
              <a:srgbClr val="81A145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905645" y="4174354"/>
            <a:ext cx="4490710" cy="1935805"/>
            <a:chOff x="0" y="0"/>
            <a:chExt cx="5987614" cy="25810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87416" cy="2581275"/>
            </a:xfrm>
            <a:custGeom>
              <a:avLst/>
              <a:gdLst/>
              <a:ahLst/>
              <a:cxnLst/>
              <a:rect l="l" t="t" r="r" b="b"/>
              <a:pathLst>
                <a:path w="5987416" h="2581275">
                  <a:moveTo>
                    <a:pt x="707263" y="0"/>
                  </a:moveTo>
                  <a:cubicBezTo>
                    <a:pt x="573532" y="0"/>
                    <a:pt x="465201" y="108331"/>
                    <a:pt x="465201" y="241935"/>
                  </a:cubicBezTo>
                  <a:lnTo>
                    <a:pt x="465201" y="322580"/>
                  </a:lnTo>
                  <a:cubicBezTo>
                    <a:pt x="465201" y="456184"/>
                    <a:pt x="573532" y="564515"/>
                    <a:pt x="707136" y="564515"/>
                  </a:cubicBezTo>
                  <a:cubicBezTo>
                    <a:pt x="840740" y="564515"/>
                    <a:pt x="949198" y="456311"/>
                    <a:pt x="949198" y="322580"/>
                  </a:cubicBezTo>
                  <a:lnTo>
                    <a:pt x="949198" y="241935"/>
                  </a:lnTo>
                  <a:cubicBezTo>
                    <a:pt x="949198" y="108331"/>
                    <a:pt x="840867" y="0"/>
                    <a:pt x="707263" y="0"/>
                  </a:cubicBezTo>
                  <a:moveTo>
                    <a:pt x="456565" y="1108837"/>
                  </a:moveTo>
                  <a:cubicBezTo>
                    <a:pt x="457962" y="1099566"/>
                    <a:pt x="444881" y="1095883"/>
                    <a:pt x="441198" y="1104519"/>
                  </a:cubicBezTo>
                  <a:lnTo>
                    <a:pt x="265176" y="1515364"/>
                  </a:lnTo>
                  <a:cubicBezTo>
                    <a:pt x="239776" y="1574673"/>
                    <a:pt x="181356" y="1613154"/>
                    <a:pt x="116713" y="1613154"/>
                  </a:cubicBezTo>
                  <a:lnTo>
                    <a:pt x="42418" y="1613154"/>
                  </a:lnTo>
                  <a:cubicBezTo>
                    <a:pt x="28829" y="1613154"/>
                    <a:pt x="16256" y="1606296"/>
                    <a:pt x="8763" y="1594993"/>
                  </a:cubicBezTo>
                  <a:cubicBezTo>
                    <a:pt x="1270" y="1583690"/>
                    <a:pt x="0" y="1569339"/>
                    <a:pt x="5334" y="1556893"/>
                  </a:cubicBezTo>
                  <a:lnTo>
                    <a:pt x="223266" y="1048512"/>
                  </a:lnTo>
                  <a:lnTo>
                    <a:pt x="303403" y="847979"/>
                  </a:lnTo>
                  <a:cubicBezTo>
                    <a:pt x="352425" y="725551"/>
                    <a:pt x="471043" y="645160"/>
                    <a:pt x="602996" y="645160"/>
                  </a:cubicBezTo>
                  <a:lnTo>
                    <a:pt x="811403" y="645160"/>
                  </a:lnTo>
                  <a:cubicBezTo>
                    <a:pt x="943356" y="645160"/>
                    <a:pt x="1061974" y="725424"/>
                    <a:pt x="1110996" y="847979"/>
                  </a:cubicBezTo>
                  <a:lnTo>
                    <a:pt x="1191133" y="1048512"/>
                  </a:lnTo>
                  <a:lnTo>
                    <a:pt x="1408938" y="1556893"/>
                  </a:lnTo>
                  <a:cubicBezTo>
                    <a:pt x="1414272" y="1569339"/>
                    <a:pt x="1413002" y="1583690"/>
                    <a:pt x="1405509" y="1594993"/>
                  </a:cubicBezTo>
                  <a:cubicBezTo>
                    <a:pt x="1398016" y="1606296"/>
                    <a:pt x="1385316" y="1613154"/>
                    <a:pt x="1371854" y="1613154"/>
                  </a:cubicBezTo>
                  <a:lnTo>
                    <a:pt x="1297432" y="1613154"/>
                  </a:lnTo>
                  <a:cubicBezTo>
                    <a:pt x="1232916" y="1613154"/>
                    <a:pt x="1174623" y="1574673"/>
                    <a:pt x="1149223" y="1515364"/>
                  </a:cubicBezTo>
                  <a:lnTo>
                    <a:pt x="973201" y="1104646"/>
                  </a:lnTo>
                  <a:cubicBezTo>
                    <a:pt x="969518" y="1096010"/>
                    <a:pt x="956564" y="1099693"/>
                    <a:pt x="957834" y="1108964"/>
                  </a:cubicBezTo>
                  <a:lnTo>
                    <a:pt x="1029843" y="1613281"/>
                  </a:lnTo>
                  <a:lnTo>
                    <a:pt x="1106932" y="2537587"/>
                  </a:lnTo>
                  <a:cubicBezTo>
                    <a:pt x="1107821" y="2548763"/>
                    <a:pt x="1104011" y="2559939"/>
                    <a:pt x="1096391" y="2568194"/>
                  </a:cubicBezTo>
                  <a:cubicBezTo>
                    <a:pt x="1088771" y="2576449"/>
                    <a:pt x="1077976" y="2581148"/>
                    <a:pt x="1066800" y="2581148"/>
                  </a:cubicBezTo>
                  <a:lnTo>
                    <a:pt x="1005205" y="2581148"/>
                  </a:lnTo>
                  <a:cubicBezTo>
                    <a:pt x="926338" y="2581148"/>
                    <a:pt x="859028" y="2524125"/>
                    <a:pt x="846074" y="2446401"/>
                  </a:cubicBezTo>
                  <a:lnTo>
                    <a:pt x="715264" y="1660906"/>
                  </a:lnTo>
                  <a:cubicBezTo>
                    <a:pt x="713740" y="1651889"/>
                    <a:pt x="700786" y="1651889"/>
                    <a:pt x="699262" y="1660906"/>
                  </a:cubicBezTo>
                  <a:lnTo>
                    <a:pt x="568452" y="2446274"/>
                  </a:lnTo>
                  <a:cubicBezTo>
                    <a:pt x="555498" y="2524125"/>
                    <a:pt x="488061" y="2581148"/>
                    <a:pt x="409194" y="2581021"/>
                  </a:cubicBezTo>
                  <a:lnTo>
                    <a:pt x="347726" y="2581021"/>
                  </a:lnTo>
                  <a:cubicBezTo>
                    <a:pt x="336423" y="2581021"/>
                    <a:pt x="325755" y="2576322"/>
                    <a:pt x="318135" y="2568067"/>
                  </a:cubicBezTo>
                  <a:cubicBezTo>
                    <a:pt x="310515" y="2559812"/>
                    <a:pt x="306705" y="2548636"/>
                    <a:pt x="307594" y="2537460"/>
                  </a:cubicBezTo>
                  <a:lnTo>
                    <a:pt x="384683" y="1613154"/>
                  </a:lnTo>
                  <a:lnTo>
                    <a:pt x="456692" y="1108837"/>
                  </a:lnTo>
                  <a:moveTo>
                    <a:pt x="2231644" y="0"/>
                  </a:moveTo>
                  <a:cubicBezTo>
                    <a:pt x="2098040" y="0"/>
                    <a:pt x="1989709" y="108331"/>
                    <a:pt x="1989709" y="241935"/>
                  </a:cubicBezTo>
                  <a:lnTo>
                    <a:pt x="1989709" y="322580"/>
                  </a:lnTo>
                  <a:cubicBezTo>
                    <a:pt x="1989709" y="456184"/>
                    <a:pt x="2098040" y="564515"/>
                    <a:pt x="2231644" y="564515"/>
                  </a:cubicBezTo>
                  <a:cubicBezTo>
                    <a:pt x="2365248" y="564515"/>
                    <a:pt x="2473579" y="456184"/>
                    <a:pt x="2473579" y="322580"/>
                  </a:cubicBezTo>
                  <a:lnTo>
                    <a:pt x="2473579" y="241935"/>
                  </a:lnTo>
                  <a:cubicBezTo>
                    <a:pt x="2473579" y="108331"/>
                    <a:pt x="2365248" y="0"/>
                    <a:pt x="2231644" y="0"/>
                  </a:cubicBezTo>
                  <a:moveTo>
                    <a:pt x="1981073" y="1108837"/>
                  </a:moveTo>
                  <a:cubicBezTo>
                    <a:pt x="1982470" y="1099566"/>
                    <a:pt x="1969389" y="1095883"/>
                    <a:pt x="1965706" y="1104519"/>
                  </a:cubicBezTo>
                  <a:lnTo>
                    <a:pt x="1789684" y="1515364"/>
                  </a:lnTo>
                  <a:cubicBezTo>
                    <a:pt x="1764284" y="1574673"/>
                    <a:pt x="1705864" y="1613154"/>
                    <a:pt x="1641221" y="1613154"/>
                  </a:cubicBezTo>
                  <a:lnTo>
                    <a:pt x="1566799" y="1613154"/>
                  </a:lnTo>
                  <a:cubicBezTo>
                    <a:pt x="1553210" y="1613154"/>
                    <a:pt x="1540637" y="1606296"/>
                    <a:pt x="1533144" y="1594993"/>
                  </a:cubicBezTo>
                  <a:cubicBezTo>
                    <a:pt x="1525651" y="1583690"/>
                    <a:pt x="1524381" y="1569339"/>
                    <a:pt x="1529715" y="1556893"/>
                  </a:cubicBezTo>
                  <a:lnTo>
                    <a:pt x="1747647" y="1048512"/>
                  </a:lnTo>
                  <a:lnTo>
                    <a:pt x="1827784" y="847979"/>
                  </a:lnTo>
                  <a:cubicBezTo>
                    <a:pt x="1876806" y="725551"/>
                    <a:pt x="1995424" y="645160"/>
                    <a:pt x="2127377" y="645160"/>
                  </a:cubicBezTo>
                  <a:lnTo>
                    <a:pt x="2335784" y="645160"/>
                  </a:lnTo>
                  <a:cubicBezTo>
                    <a:pt x="2467737" y="645160"/>
                    <a:pt x="2586355" y="725424"/>
                    <a:pt x="2635377" y="847979"/>
                  </a:cubicBezTo>
                  <a:lnTo>
                    <a:pt x="2715514" y="1048512"/>
                  </a:lnTo>
                  <a:lnTo>
                    <a:pt x="2933319" y="1556893"/>
                  </a:lnTo>
                  <a:cubicBezTo>
                    <a:pt x="2938653" y="1569339"/>
                    <a:pt x="2937383" y="1583690"/>
                    <a:pt x="2929890" y="1594993"/>
                  </a:cubicBezTo>
                  <a:cubicBezTo>
                    <a:pt x="2922397" y="1606296"/>
                    <a:pt x="2909697" y="1613154"/>
                    <a:pt x="2896235" y="1613154"/>
                  </a:cubicBezTo>
                  <a:lnTo>
                    <a:pt x="2821940" y="1613154"/>
                  </a:lnTo>
                  <a:cubicBezTo>
                    <a:pt x="2757424" y="1613154"/>
                    <a:pt x="2699131" y="1574673"/>
                    <a:pt x="2673731" y="1515364"/>
                  </a:cubicBezTo>
                  <a:lnTo>
                    <a:pt x="2497582" y="1104646"/>
                  </a:lnTo>
                  <a:cubicBezTo>
                    <a:pt x="2493899" y="1096010"/>
                    <a:pt x="2480945" y="1099693"/>
                    <a:pt x="2482215" y="1108964"/>
                  </a:cubicBezTo>
                  <a:lnTo>
                    <a:pt x="2554224" y="1613281"/>
                  </a:lnTo>
                  <a:lnTo>
                    <a:pt x="2631313" y="2537587"/>
                  </a:lnTo>
                  <a:cubicBezTo>
                    <a:pt x="2632202" y="2548763"/>
                    <a:pt x="2628392" y="2559939"/>
                    <a:pt x="2620772" y="2568194"/>
                  </a:cubicBezTo>
                  <a:cubicBezTo>
                    <a:pt x="2613152" y="2576449"/>
                    <a:pt x="2602357" y="2581148"/>
                    <a:pt x="2591181" y="2581148"/>
                  </a:cubicBezTo>
                  <a:lnTo>
                    <a:pt x="2529586" y="2581148"/>
                  </a:lnTo>
                  <a:cubicBezTo>
                    <a:pt x="2450719" y="2581148"/>
                    <a:pt x="2383409" y="2524125"/>
                    <a:pt x="2370455" y="2446401"/>
                  </a:cubicBezTo>
                  <a:lnTo>
                    <a:pt x="2239772" y="1661033"/>
                  </a:lnTo>
                  <a:cubicBezTo>
                    <a:pt x="2238248" y="1652016"/>
                    <a:pt x="2225294" y="1652016"/>
                    <a:pt x="2223770" y="1661033"/>
                  </a:cubicBezTo>
                  <a:lnTo>
                    <a:pt x="2092960" y="2446401"/>
                  </a:lnTo>
                  <a:cubicBezTo>
                    <a:pt x="2080006" y="2524252"/>
                    <a:pt x="2012569" y="2581275"/>
                    <a:pt x="1933702" y="2581148"/>
                  </a:cubicBezTo>
                  <a:lnTo>
                    <a:pt x="1872107" y="2581148"/>
                  </a:lnTo>
                  <a:cubicBezTo>
                    <a:pt x="1860804" y="2581148"/>
                    <a:pt x="1850136" y="2576449"/>
                    <a:pt x="1842516" y="2568194"/>
                  </a:cubicBezTo>
                  <a:cubicBezTo>
                    <a:pt x="1834896" y="2559939"/>
                    <a:pt x="1831086" y="2548763"/>
                    <a:pt x="1831975" y="2537587"/>
                  </a:cubicBezTo>
                  <a:lnTo>
                    <a:pt x="1909064" y="1613281"/>
                  </a:lnTo>
                  <a:lnTo>
                    <a:pt x="1981073" y="1108964"/>
                  </a:lnTo>
                  <a:moveTo>
                    <a:pt x="3756025" y="0"/>
                  </a:moveTo>
                  <a:cubicBezTo>
                    <a:pt x="3622421" y="0"/>
                    <a:pt x="3514090" y="108331"/>
                    <a:pt x="3514090" y="241935"/>
                  </a:cubicBezTo>
                  <a:lnTo>
                    <a:pt x="3514090" y="322580"/>
                  </a:lnTo>
                  <a:cubicBezTo>
                    <a:pt x="3514090" y="456184"/>
                    <a:pt x="3622421" y="564515"/>
                    <a:pt x="3756025" y="564515"/>
                  </a:cubicBezTo>
                  <a:cubicBezTo>
                    <a:pt x="3889629" y="564515"/>
                    <a:pt x="3997960" y="456184"/>
                    <a:pt x="3997960" y="322580"/>
                  </a:cubicBezTo>
                  <a:lnTo>
                    <a:pt x="3997960" y="241935"/>
                  </a:lnTo>
                  <a:cubicBezTo>
                    <a:pt x="3998087" y="108331"/>
                    <a:pt x="3889629" y="0"/>
                    <a:pt x="3756025" y="0"/>
                  </a:cubicBezTo>
                  <a:moveTo>
                    <a:pt x="3505454" y="1108837"/>
                  </a:moveTo>
                  <a:cubicBezTo>
                    <a:pt x="3506851" y="1099566"/>
                    <a:pt x="3493770" y="1095883"/>
                    <a:pt x="3490087" y="1104519"/>
                  </a:cubicBezTo>
                  <a:lnTo>
                    <a:pt x="3314065" y="1515364"/>
                  </a:lnTo>
                  <a:cubicBezTo>
                    <a:pt x="3288665" y="1574673"/>
                    <a:pt x="3230245" y="1613154"/>
                    <a:pt x="3165602" y="1613154"/>
                  </a:cubicBezTo>
                  <a:lnTo>
                    <a:pt x="3091180" y="1613154"/>
                  </a:lnTo>
                  <a:cubicBezTo>
                    <a:pt x="3077591" y="1613154"/>
                    <a:pt x="3065018" y="1606296"/>
                    <a:pt x="3057525" y="1594993"/>
                  </a:cubicBezTo>
                  <a:cubicBezTo>
                    <a:pt x="3050032" y="1583690"/>
                    <a:pt x="3048762" y="1569339"/>
                    <a:pt x="3054096" y="1556893"/>
                  </a:cubicBezTo>
                  <a:lnTo>
                    <a:pt x="3272028" y="1048512"/>
                  </a:lnTo>
                  <a:lnTo>
                    <a:pt x="3352165" y="847979"/>
                  </a:lnTo>
                  <a:cubicBezTo>
                    <a:pt x="3401187" y="725551"/>
                    <a:pt x="3519805" y="645160"/>
                    <a:pt x="3651758" y="645160"/>
                  </a:cubicBezTo>
                  <a:lnTo>
                    <a:pt x="3860165" y="645160"/>
                  </a:lnTo>
                  <a:cubicBezTo>
                    <a:pt x="3992118" y="645160"/>
                    <a:pt x="4110736" y="725424"/>
                    <a:pt x="4159758" y="847979"/>
                  </a:cubicBezTo>
                  <a:lnTo>
                    <a:pt x="4239895" y="1048512"/>
                  </a:lnTo>
                  <a:lnTo>
                    <a:pt x="4457700" y="1556893"/>
                  </a:lnTo>
                  <a:cubicBezTo>
                    <a:pt x="4463034" y="1569339"/>
                    <a:pt x="4461764" y="1583690"/>
                    <a:pt x="4454271" y="1594993"/>
                  </a:cubicBezTo>
                  <a:cubicBezTo>
                    <a:pt x="4446778" y="1606296"/>
                    <a:pt x="4434078" y="1613154"/>
                    <a:pt x="4420616" y="1613154"/>
                  </a:cubicBezTo>
                  <a:lnTo>
                    <a:pt x="4346194" y="1613154"/>
                  </a:lnTo>
                  <a:cubicBezTo>
                    <a:pt x="4281679" y="1613154"/>
                    <a:pt x="4223385" y="1574673"/>
                    <a:pt x="4197985" y="1515364"/>
                  </a:cubicBezTo>
                  <a:lnTo>
                    <a:pt x="4022090" y="1104646"/>
                  </a:lnTo>
                  <a:cubicBezTo>
                    <a:pt x="4018407" y="1096010"/>
                    <a:pt x="4005453" y="1099693"/>
                    <a:pt x="4006723" y="1108964"/>
                  </a:cubicBezTo>
                  <a:lnTo>
                    <a:pt x="4078732" y="1613281"/>
                  </a:lnTo>
                  <a:lnTo>
                    <a:pt x="4155822" y="2537587"/>
                  </a:lnTo>
                  <a:cubicBezTo>
                    <a:pt x="4156711" y="2548763"/>
                    <a:pt x="4152900" y="2559939"/>
                    <a:pt x="4145281" y="2568194"/>
                  </a:cubicBezTo>
                  <a:cubicBezTo>
                    <a:pt x="4137661" y="2576449"/>
                    <a:pt x="4126866" y="2581148"/>
                    <a:pt x="4115690" y="2581148"/>
                  </a:cubicBezTo>
                  <a:lnTo>
                    <a:pt x="4054095" y="2581148"/>
                  </a:lnTo>
                  <a:cubicBezTo>
                    <a:pt x="3975228" y="2581148"/>
                    <a:pt x="3907918" y="2524125"/>
                    <a:pt x="3894964" y="2446401"/>
                  </a:cubicBezTo>
                  <a:lnTo>
                    <a:pt x="3764281" y="1661033"/>
                  </a:lnTo>
                  <a:cubicBezTo>
                    <a:pt x="3762757" y="1652016"/>
                    <a:pt x="3749803" y="1652016"/>
                    <a:pt x="3748279" y="1661033"/>
                  </a:cubicBezTo>
                  <a:lnTo>
                    <a:pt x="3617469" y="2446401"/>
                  </a:lnTo>
                  <a:cubicBezTo>
                    <a:pt x="3604515" y="2524252"/>
                    <a:pt x="3537078" y="2581275"/>
                    <a:pt x="3458211" y="2581148"/>
                  </a:cubicBezTo>
                  <a:lnTo>
                    <a:pt x="3396616" y="2581148"/>
                  </a:lnTo>
                  <a:cubicBezTo>
                    <a:pt x="3385312" y="2581148"/>
                    <a:pt x="3374644" y="2576449"/>
                    <a:pt x="3367025" y="2568194"/>
                  </a:cubicBezTo>
                  <a:cubicBezTo>
                    <a:pt x="3359405" y="2559939"/>
                    <a:pt x="3355595" y="2548763"/>
                    <a:pt x="3356484" y="2537587"/>
                  </a:cubicBezTo>
                  <a:lnTo>
                    <a:pt x="3433573" y="1613281"/>
                  </a:lnTo>
                  <a:lnTo>
                    <a:pt x="3505582" y="1108964"/>
                  </a:lnTo>
                  <a:moveTo>
                    <a:pt x="5280533" y="0"/>
                  </a:moveTo>
                  <a:cubicBezTo>
                    <a:pt x="5146929" y="0"/>
                    <a:pt x="5038598" y="108331"/>
                    <a:pt x="5038598" y="241935"/>
                  </a:cubicBezTo>
                  <a:lnTo>
                    <a:pt x="5038598" y="322580"/>
                  </a:lnTo>
                  <a:cubicBezTo>
                    <a:pt x="5038598" y="456184"/>
                    <a:pt x="5146929" y="564515"/>
                    <a:pt x="5280533" y="564515"/>
                  </a:cubicBezTo>
                  <a:cubicBezTo>
                    <a:pt x="5414137" y="564515"/>
                    <a:pt x="5522468" y="456184"/>
                    <a:pt x="5522468" y="322580"/>
                  </a:cubicBezTo>
                  <a:lnTo>
                    <a:pt x="5522468" y="241935"/>
                  </a:lnTo>
                  <a:cubicBezTo>
                    <a:pt x="5522468" y="108331"/>
                    <a:pt x="5414137" y="0"/>
                    <a:pt x="5280533" y="0"/>
                  </a:cubicBezTo>
                  <a:moveTo>
                    <a:pt x="5029835" y="1108837"/>
                  </a:moveTo>
                  <a:cubicBezTo>
                    <a:pt x="5031232" y="1099566"/>
                    <a:pt x="5018151" y="1095883"/>
                    <a:pt x="5014468" y="1104519"/>
                  </a:cubicBezTo>
                  <a:lnTo>
                    <a:pt x="4838446" y="1515364"/>
                  </a:lnTo>
                  <a:cubicBezTo>
                    <a:pt x="4813046" y="1574673"/>
                    <a:pt x="4754626" y="1613154"/>
                    <a:pt x="4689983" y="1613154"/>
                  </a:cubicBezTo>
                  <a:lnTo>
                    <a:pt x="4615561" y="1613154"/>
                  </a:lnTo>
                  <a:cubicBezTo>
                    <a:pt x="4601972" y="1613154"/>
                    <a:pt x="4589399" y="1606296"/>
                    <a:pt x="4581906" y="1594993"/>
                  </a:cubicBezTo>
                  <a:cubicBezTo>
                    <a:pt x="4574413" y="1583690"/>
                    <a:pt x="4573143" y="1569339"/>
                    <a:pt x="4578478" y="1556893"/>
                  </a:cubicBezTo>
                  <a:lnTo>
                    <a:pt x="4796410" y="1048512"/>
                  </a:lnTo>
                  <a:lnTo>
                    <a:pt x="4876547" y="847979"/>
                  </a:lnTo>
                  <a:cubicBezTo>
                    <a:pt x="4925568" y="725551"/>
                    <a:pt x="5044187" y="645160"/>
                    <a:pt x="5176139" y="645160"/>
                  </a:cubicBezTo>
                  <a:lnTo>
                    <a:pt x="5384547" y="645160"/>
                  </a:lnTo>
                  <a:cubicBezTo>
                    <a:pt x="5516500" y="645160"/>
                    <a:pt x="5635118" y="725424"/>
                    <a:pt x="5684139" y="847979"/>
                  </a:cubicBezTo>
                  <a:lnTo>
                    <a:pt x="5764276" y="1048512"/>
                  </a:lnTo>
                  <a:lnTo>
                    <a:pt x="5982081" y="1556893"/>
                  </a:lnTo>
                  <a:cubicBezTo>
                    <a:pt x="5987416" y="1569339"/>
                    <a:pt x="5986145" y="1583690"/>
                    <a:pt x="5978653" y="1594993"/>
                  </a:cubicBezTo>
                  <a:cubicBezTo>
                    <a:pt x="5971160" y="1606296"/>
                    <a:pt x="5958460" y="1613154"/>
                    <a:pt x="5944998" y="1613154"/>
                  </a:cubicBezTo>
                  <a:lnTo>
                    <a:pt x="5870576" y="1613154"/>
                  </a:lnTo>
                  <a:cubicBezTo>
                    <a:pt x="5806060" y="1613154"/>
                    <a:pt x="5747767" y="1574673"/>
                    <a:pt x="5722367" y="1515364"/>
                  </a:cubicBezTo>
                  <a:lnTo>
                    <a:pt x="5546471" y="1104646"/>
                  </a:lnTo>
                  <a:cubicBezTo>
                    <a:pt x="5542788" y="1096010"/>
                    <a:pt x="5529834" y="1099693"/>
                    <a:pt x="5531104" y="1108964"/>
                  </a:cubicBezTo>
                  <a:lnTo>
                    <a:pt x="5603113" y="1613281"/>
                  </a:lnTo>
                  <a:lnTo>
                    <a:pt x="5680203" y="2537587"/>
                  </a:lnTo>
                  <a:cubicBezTo>
                    <a:pt x="5681092" y="2548763"/>
                    <a:pt x="5677281" y="2559939"/>
                    <a:pt x="5669662" y="2568194"/>
                  </a:cubicBezTo>
                  <a:cubicBezTo>
                    <a:pt x="5662042" y="2576449"/>
                    <a:pt x="5651247" y="2581148"/>
                    <a:pt x="5640071" y="2581148"/>
                  </a:cubicBezTo>
                  <a:lnTo>
                    <a:pt x="5578476" y="2581148"/>
                  </a:lnTo>
                  <a:cubicBezTo>
                    <a:pt x="5499609" y="2581148"/>
                    <a:pt x="5432299" y="2524125"/>
                    <a:pt x="5419345" y="2446401"/>
                  </a:cubicBezTo>
                  <a:lnTo>
                    <a:pt x="5288662" y="1661033"/>
                  </a:lnTo>
                  <a:cubicBezTo>
                    <a:pt x="5287138" y="1652016"/>
                    <a:pt x="5274183" y="1652016"/>
                    <a:pt x="5272660" y="1661033"/>
                  </a:cubicBezTo>
                  <a:lnTo>
                    <a:pt x="5141850" y="2446401"/>
                  </a:lnTo>
                  <a:cubicBezTo>
                    <a:pt x="5128896" y="2524252"/>
                    <a:pt x="5061459" y="2581275"/>
                    <a:pt x="4982592" y="2581148"/>
                  </a:cubicBezTo>
                  <a:lnTo>
                    <a:pt x="4920997" y="2581148"/>
                  </a:lnTo>
                  <a:cubicBezTo>
                    <a:pt x="4909693" y="2581148"/>
                    <a:pt x="4899025" y="2576449"/>
                    <a:pt x="4891406" y="2568194"/>
                  </a:cubicBezTo>
                  <a:cubicBezTo>
                    <a:pt x="4883786" y="2559939"/>
                    <a:pt x="4879976" y="2548763"/>
                    <a:pt x="4880865" y="2537587"/>
                  </a:cubicBezTo>
                  <a:lnTo>
                    <a:pt x="4957954" y="1613281"/>
                  </a:lnTo>
                  <a:lnTo>
                    <a:pt x="5029963" y="1108964"/>
                  </a:lnTo>
                </a:path>
              </a:pathLst>
            </a:custGeom>
            <a:solidFill>
              <a:srgbClr val="68686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r="10716" b="10902"/>
          <a:stretch>
            <a:fillRect/>
          </a:stretch>
        </p:blipFill>
        <p:spPr>
          <a:xfrm>
            <a:off x="3712608" y="8972472"/>
            <a:ext cx="10862783" cy="13578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37791" y="6707074"/>
            <a:ext cx="9812417" cy="2056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>
                <a:solidFill>
                  <a:srgbClr val="1C5A99"/>
                </a:solidFill>
                <a:latin typeface="Agrandir Narrow"/>
              </a:rPr>
              <a:t>Case Study Examples: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2648" y="550039"/>
            <a:ext cx="4331063" cy="1476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5991" dirty="0">
                <a:solidFill>
                  <a:srgbClr val="1C5A99"/>
                </a:solidFill>
                <a:latin typeface="Agrandir Narrow"/>
              </a:rPr>
              <a:t>Biomedical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641" b="614"/>
          <a:stretch>
            <a:fillRect/>
          </a:stretch>
        </p:blipFill>
        <p:spPr>
          <a:xfrm>
            <a:off x="8577216" y="7079815"/>
            <a:ext cx="1438506" cy="1460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r="544" b="698"/>
          <a:stretch>
            <a:fillRect/>
          </a:stretch>
        </p:blipFill>
        <p:spPr>
          <a:xfrm>
            <a:off x="8577216" y="3741448"/>
            <a:ext cx="1905517" cy="15417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35222" b="63150"/>
          <a:stretch>
            <a:fillRect/>
          </a:stretch>
        </p:blipFill>
        <p:spPr>
          <a:xfrm>
            <a:off x="10540099" y="2532800"/>
            <a:ext cx="7011792" cy="499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282" b="356"/>
          <a:stretch>
            <a:fillRect/>
          </a:stretch>
        </p:blipFill>
        <p:spPr>
          <a:xfrm>
            <a:off x="608111" y="2056269"/>
            <a:ext cx="6583081" cy="44797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r="149" b="258"/>
          <a:stretch>
            <a:fillRect/>
          </a:stretch>
        </p:blipFill>
        <p:spPr>
          <a:xfrm>
            <a:off x="1141518" y="5933010"/>
            <a:ext cx="5516267" cy="37538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066318" y="2751335"/>
            <a:ext cx="6164407" cy="336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Set up an economical assembly process for vast quantities of units in which very tiny magnets are inserted into plastic parts.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66318" y="447151"/>
            <a:ext cx="6449378" cy="18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1</a:t>
            </a:r>
          </a:p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494F56"/>
                </a:solidFill>
                <a:latin typeface="Aileron Heavy Heavy"/>
              </a:rPr>
              <a:t>Drug Dispenser Device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77216" y="275133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77216" y="617410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66318" y="6174105"/>
            <a:ext cx="6164407" cy="400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Magma developed an overmolding process, immediately followed by a magnetization process to the customer’s satisfaction.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EF878B14-0615-BACE-2A1F-E0074C3B0D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8" y="54500"/>
            <a:ext cx="1942504" cy="19425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1122" b="1094"/>
          <a:stretch>
            <a:fillRect/>
          </a:stretch>
        </p:blipFill>
        <p:spPr>
          <a:xfrm>
            <a:off x="8890107" y="6514118"/>
            <a:ext cx="1438506" cy="1460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r="15091" b="15267"/>
          <a:stretch>
            <a:fillRect/>
          </a:stretch>
        </p:blipFill>
        <p:spPr>
          <a:xfrm>
            <a:off x="8890107" y="2333249"/>
            <a:ext cx="7747901" cy="968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544" b="698"/>
          <a:stretch>
            <a:fillRect/>
          </a:stretch>
        </p:blipFill>
        <p:spPr>
          <a:xfrm>
            <a:off x="8890107" y="3612214"/>
            <a:ext cx="1905517" cy="15417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1549" b="296"/>
          <a:stretch>
            <a:fillRect/>
          </a:stretch>
        </p:blipFill>
        <p:spPr>
          <a:xfrm>
            <a:off x="824219" y="3188104"/>
            <a:ext cx="6130059" cy="543014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379210" y="2622100"/>
            <a:ext cx="6164407" cy="271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The customer was suffering from a high rejection rate of the final product.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90107" y="193441"/>
            <a:ext cx="7809429" cy="189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2</a:t>
            </a:r>
          </a:p>
          <a:p>
            <a:pPr algn="l">
              <a:lnSpc>
                <a:spcPts val="6440"/>
              </a:lnSpc>
            </a:pPr>
            <a:r>
              <a:rPr lang="en-US" sz="4600">
                <a:solidFill>
                  <a:srgbClr val="494F56"/>
                </a:solidFill>
                <a:latin typeface="Aileron Heavy Heavy"/>
              </a:rPr>
              <a:t>Drug Administration Device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90107" y="2622100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90107" y="5608407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10415" y="5627457"/>
            <a:ext cx="6333202" cy="530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Magma ran a sophisticated magnetic simulation which led to a change in both the magnet specifications and the metal part, thus solving the failure the customer encountered.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12370474-4F60-FC8A-7986-8351AD9453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8" y="54500"/>
            <a:ext cx="1942504" cy="1942504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EE5E31B1-3F26-57BD-48D0-62CB69DB90BD}"/>
              </a:ext>
            </a:extLst>
          </p:cNvPr>
          <p:cNvSpPr txBox="1"/>
          <p:nvPr/>
        </p:nvSpPr>
        <p:spPr>
          <a:xfrm>
            <a:off x="1662648" y="550039"/>
            <a:ext cx="4331063" cy="1476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5991" dirty="0">
                <a:solidFill>
                  <a:srgbClr val="1C5A99"/>
                </a:solidFill>
                <a:latin typeface="Agrandir Narrow"/>
              </a:rPr>
              <a:t>Biomedical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40145" y="602490"/>
            <a:ext cx="5287400" cy="253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5991" dirty="0">
                <a:solidFill>
                  <a:srgbClr val="1C5A99"/>
                </a:solidFill>
                <a:latin typeface="Agrandir Narrow"/>
              </a:rPr>
              <a:t>Green Energy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641" b="614"/>
          <a:stretch>
            <a:fillRect/>
          </a:stretch>
        </p:blipFill>
        <p:spPr>
          <a:xfrm>
            <a:off x="8577216" y="7079815"/>
            <a:ext cx="1438506" cy="1460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544" b="698"/>
          <a:stretch>
            <a:fillRect/>
          </a:stretch>
        </p:blipFill>
        <p:spPr>
          <a:xfrm>
            <a:off x="8577216" y="3741448"/>
            <a:ext cx="1905517" cy="1541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1092" b="1092"/>
          <a:stretch>
            <a:fillRect/>
          </a:stretch>
        </p:blipFill>
        <p:spPr>
          <a:xfrm>
            <a:off x="851137" y="350394"/>
            <a:ext cx="1356612" cy="1356612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51137" y="350394"/>
            <a:ext cx="1356612" cy="1356612"/>
            <a:chOff x="0" y="0"/>
            <a:chExt cx="1808816" cy="18088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8734" cy="1808861"/>
            </a:xfrm>
            <a:custGeom>
              <a:avLst/>
              <a:gdLst/>
              <a:ahLst/>
              <a:cxnLst/>
              <a:rect l="l" t="t" r="r" b="b"/>
              <a:pathLst>
                <a:path w="1808734" h="1808861">
                  <a:moveTo>
                    <a:pt x="904367" y="1808861"/>
                  </a:moveTo>
                  <a:cubicBezTo>
                    <a:pt x="662940" y="1808861"/>
                    <a:pt x="435483" y="1714881"/>
                    <a:pt x="264922" y="1543939"/>
                  </a:cubicBezTo>
                  <a:cubicBezTo>
                    <a:pt x="93980" y="1373251"/>
                    <a:pt x="0" y="1145921"/>
                    <a:pt x="0" y="904367"/>
                  </a:cubicBezTo>
                  <a:cubicBezTo>
                    <a:pt x="0" y="662813"/>
                    <a:pt x="93980" y="435610"/>
                    <a:pt x="264922" y="264922"/>
                  </a:cubicBezTo>
                  <a:cubicBezTo>
                    <a:pt x="435610" y="93980"/>
                    <a:pt x="662940" y="0"/>
                    <a:pt x="904367" y="0"/>
                  </a:cubicBezTo>
                  <a:cubicBezTo>
                    <a:pt x="1145794" y="0"/>
                    <a:pt x="1373251" y="93980"/>
                    <a:pt x="1543812" y="264922"/>
                  </a:cubicBezTo>
                  <a:cubicBezTo>
                    <a:pt x="1714754" y="435864"/>
                    <a:pt x="1808734" y="662940"/>
                    <a:pt x="1808734" y="904367"/>
                  </a:cubicBezTo>
                  <a:cubicBezTo>
                    <a:pt x="1808734" y="1145794"/>
                    <a:pt x="1714754" y="1373251"/>
                    <a:pt x="1543812" y="1543812"/>
                  </a:cubicBezTo>
                  <a:cubicBezTo>
                    <a:pt x="1373251" y="1714754"/>
                    <a:pt x="1145794" y="1808734"/>
                    <a:pt x="904367" y="1808734"/>
                  </a:cubicBezTo>
                  <a:close/>
                  <a:moveTo>
                    <a:pt x="904367" y="54229"/>
                  </a:moveTo>
                  <a:cubicBezTo>
                    <a:pt x="677418" y="54229"/>
                    <a:pt x="463677" y="142748"/>
                    <a:pt x="303276" y="303276"/>
                  </a:cubicBezTo>
                  <a:cubicBezTo>
                    <a:pt x="142875" y="463804"/>
                    <a:pt x="54229" y="677418"/>
                    <a:pt x="54229" y="904367"/>
                  </a:cubicBezTo>
                  <a:cubicBezTo>
                    <a:pt x="54229" y="1131316"/>
                    <a:pt x="142748" y="1345057"/>
                    <a:pt x="303276" y="1505458"/>
                  </a:cubicBezTo>
                  <a:cubicBezTo>
                    <a:pt x="463804" y="1665859"/>
                    <a:pt x="677418" y="1754505"/>
                    <a:pt x="904367" y="1754505"/>
                  </a:cubicBezTo>
                  <a:cubicBezTo>
                    <a:pt x="1131316" y="1754505"/>
                    <a:pt x="1345057" y="1665986"/>
                    <a:pt x="1505458" y="1505458"/>
                  </a:cubicBezTo>
                  <a:cubicBezTo>
                    <a:pt x="1665859" y="1344930"/>
                    <a:pt x="1754505" y="1131316"/>
                    <a:pt x="1754505" y="904367"/>
                  </a:cubicBezTo>
                  <a:cubicBezTo>
                    <a:pt x="1754505" y="677418"/>
                    <a:pt x="1665986" y="463677"/>
                    <a:pt x="1505458" y="303276"/>
                  </a:cubicBezTo>
                  <a:cubicBezTo>
                    <a:pt x="1344930" y="142875"/>
                    <a:pt x="1131443" y="54229"/>
                    <a:pt x="904367" y="5422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9606" b="9795"/>
          <a:stretch>
            <a:fillRect/>
          </a:stretch>
        </p:blipFill>
        <p:spPr>
          <a:xfrm>
            <a:off x="8890107" y="2333249"/>
            <a:ext cx="8935705" cy="1116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r="116" b="151"/>
          <a:stretch>
            <a:fillRect/>
          </a:stretch>
        </p:blipFill>
        <p:spPr>
          <a:xfrm>
            <a:off x="0" y="3537466"/>
            <a:ext cx="8105841" cy="514857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066318" y="2751335"/>
            <a:ext cx="6164407" cy="336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Electricity generation by low-pressure water flows in third world countries.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77216" y="238256"/>
            <a:ext cx="11719049" cy="180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1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494F56"/>
                </a:solidFill>
                <a:latin typeface="Aileron Heavy Heavy"/>
              </a:rPr>
              <a:t>Wind, Wave, and Hydroelectric Energy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77216" y="275133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77216" y="617410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66318" y="6174105"/>
            <a:ext cx="6164407" cy="465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Magma developed an efficient magnetic coupling that enabled the customer to complete his product development successfully.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39713" y="514417"/>
            <a:ext cx="5287400" cy="253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5991">
                <a:solidFill>
                  <a:srgbClr val="1C5A99"/>
                </a:solidFill>
                <a:latin typeface="Agrandir Narrow"/>
              </a:rPr>
              <a:t>Green Energy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268" b="268"/>
          <a:stretch>
            <a:fillRect/>
          </a:stretch>
        </p:blipFill>
        <p:spPr>
          <a:xfrm>
            <a:off x="2899858" y="6460317"/>
            <a:ext cx="5083114" cy="38377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641" b="614"/>
          <a:stretch>
            <a:fillRect/>
          </a:stretch>
        </p:blipFill>
        <p:spPr>
          <a:xfrm>
            <a:off x="8577216" y="7079815"/>
            <a:ext cx="1438506" cy="1460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544" b="698"/>
          <a:stretch>
            <a:fillRect/>
          </a:stretch>
        </p:blipFill>
        <p:spPr>
          <a:xfrm>
            <a:off x="8577216" y="3741448"/>
            <a:ext cx="1905517" cy="15417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1092" b="1092"/>
          <a:stretch>
            <a:fillRect/>
          </a:stretch>
        </p:blipFill>
        <p:spPr>
          <a:xfrm>
            <a:off x="851137" y="350394"/>
            <a:ext cx="1356612" cy="135661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51137" y="350394"/>
            <a:ext cx="1356612" cy="1356612"/>
            <a:chOff x="0" y="0"/>
            <a:chExt cx="1808816" cy="18088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08734" cy="1808861"/>
            </a:xfrm>
            <a:custGeom>
              <a:avLst/>
              <a:gdLst/>
              <a:ahLst/>
              <a:cxnLst/>
              <a:rect l="l" t="t" r="r" b="b"/>
              <a:pathLst>
                <a:path w="1808734" h="1808861">
                  <a:moveTo>
                    <a:pt x="904367" y="1808861"/>
                  </a:moveTo>
                  <a:cubicBezTo>
                    <a:pt x="662940" y="1808861"/>
                    <a:pt x="435483" y="1714881"/>
                    <a:pt x="264922" y="1543939"/>
                  </a:cubicBezTo>
                  <a:cubicBezTo>
                    <a:pt x="93980" y="1373251"/>
                    <a:pt x="0" y="1145921"/>
                    <a:pt x="0" y="904367"/>
                  </a:cubicBezTo>
                  <a:cubicBezTo>
                    <a:pt x="0" y="662813"/>
                    <a:pt x="93980" y="435610"/>
                    <a:pt x="264922" y="264922"/>
                  </a:cubicBezTo>
                  <a:cubicBezTo>
                    <a:pt x="435610" y="93980"/>
                    <a:pt x="662940" y="0"/>
                    <a:pt x="904367" y="0"/>
                  </a:cubicBezTo>
                  <a:cubicBezTo>
                    <a:pt x="1145794" y="0"/>
                    <a:pt x="1373251" y="93980"/>
                    <a:pt x="1543812" y="264922"/>
                  </a:cubicBezTo>
                  <a:cubicBezTo>
                    <a:pt x="1714754" y="435864"/>
                    <a:pt x="1808734" y="662940"/>
                    <a:pt x="1808734" y="904367"/>
                  </a:cubicBezTo>
                  <a:cubicBezTo>
                    <a:pt x="1808734" y="1145794"/>
                    <a:pt x="1714754" y="1373251"/>
                    <a:pt x="1543812" y="1543812"/>
                  </a:cubicBezTo>
                  <a:cubicBezTo>
                    <a:pt x="1373251" y="1714754"/>
                    <a:pt x="1145794" y="1808734"/>
                    <a:pt x="904367" y="1808734"/>
                  </a:cubicBezTo>
                  <a:close/>
                  <a:moveTo>
                    <a:pt x="904367" y="54229"/>
                  </a:moveTo>
                  <a:cubicBezTo>
                    <a:pt x="677418" y="54229"/>
                    <a:pt x="463677" y="142748"/>
                    <a:pt x="303276" y="303276"/>
                  </a:cubicBezTo>
                  <a:cubicBezTo>
                    <a:pt x="142875" y="463804"/>
                    <a:pt x="54229" y="677418"/>
                    <a:pt x="54229" y="904367"/>
                  </a:cubicBezTo>
                  <a:cubicBezTo>
                    <a:pt x="54229" y="1131316"/>
                    <a:pt x="142748" y="1345057"/>
                    <a:pt x="303276" y="1505458"/>
                  </a:cubicBezTo>
                  <a:cubicBezTo>
                    <a:pt x="463804" y="1665859"/>
                    <a:pt x="677418" y="1754505"/>
                    <a:pt x="904367" y="1754505"/>
                  </a:cubicBezTo>
                  <a:cubicBezTo>
                    <a:pt x="1131316" y="1754505"/>
                    <a:pt x="1345057" y="1665986"/>
                    <a:pt x="1505458" y="1505458"/>
                  </a:cubicBezTo>
                  <a:cubicBezTo>
                    <a:pt x="1665859" y="1344930"/>
                    <a:pt x="1754505" y="1131316"/>
                    <a:pt x="1754505" y="904367"/>
                  </a:cubicBezTo>
                  <a:cubicBezTo>
                    <a:pt x="1754505" y="677418"/>
                    <a:pt x="1665986" y="463677"/>
                    <a:pt x="1505458" y="303276"/>
                  </a:cubicBezTo>
                  <a:cubicBezTo>
                    <a:pt x="1344930" y="142875"/>
                    <a:pt x="1131443" y="54229"/>
                    <a:pt x="904367" y="5422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r="38356" b="60938"/>
          <a:stretch>
            <a:fillRect/>
          </a:stretch>
        </p:blipFill>
        <p:spPr>
          <a:xfrm>
            <a:off x="10292233" y="2147265"/>
            <a:ext cx="6000053" cy="476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244" b="312"/>
          <a:stretch>
            <a:fillRect/>
          </a:stretch>
        </p:blipFill>
        <p:spPr>
          <a:xfrm>
            <a:off x="0" y="6460317"/>
            <a:ext cx="3544137" cy="39864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r="122" b="170"/>
          <a:stretch>
            <a:fillRect/>
          </a:stretch>
        </p:blipFill>
        <p:spPr>
          <a:xfrm>
            <a:off x="-351410" y="1477131"/>
            <a:ext cx="8143436" cy="560268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066318" y="2751335"/>
            <a:ext cx="6164407" cy="336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To avoid scale in large diameter cooling tower pipes.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66318" y="121794"/>
            <a:ext cx="11719049" cy="180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2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494F56"/>
                </a:solidFill>
                <a:latin typeface="Aileron Heavy Heavy"/>
              </a:rPr>
              <a:t>Water Teatment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77216" y="275133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77216" y="617410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66318" y="6174105"/>
            <a:ext cx="6164407" cy="400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Special magnetic design based on the Halbach array, to obtain a maximal magnetic field in a large diameter (12”) magnetic assembly, involving the use of laser welding.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154" y="9124968"/>
            <a:ext cx="2245073" cy="14031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60976" y="362243"/>
            <a:ext cx="6353293" cy="2408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7"/>
              </a:lnSpc>
            </a:pPr>
            <a:r>
              <a:rPr lang="en-US" sz="5691" dirty="0">
                <a:solidFill>
                  <a:srgbClr val="1C5A99"/>
                </a:solidFill>
                <a:latin typeface="Agrandir Narrow"/>
              </a:rPr>
              <a:t>Homeland Security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641" b="614"/>
          <a:stretch>
            <a:fillRect/>
          </a:stretch>
        </p:blipFill>
        <p:spPr>
          <a:xfrm>
            <a:off x="9013129" y="7079815"/>
            <a:ext cx="1438506" cy="1460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544" b="698"/>
          <a:stretch>
            <a:fillRect/>
          </a:stretch>
        </p:blipFill>
        <p:spPr>
          <a:xfrm>
            <a:off x="9013129" y="3741448"/>
            <a:ext cx="1905517" cy="1541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50549" b="11107"/>
          <a:stretch>
            <a:fillRect/>
          </a:stretch>
        </p:blipFill>
        <p:spPr>
          <a:xfrm>
            <a:off x="10632411" y="1452105"/>
            <a:ext cx="4512339" cy="1016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1302" b="1362"/>
          <a:stretch>
            <a:fillRect/>
          </a:stretch>
        </p:blipFill>
        <p:spPr>
          <a:xfrm>
            <a:off x="1135223" y="536143"/>
            <a:ext cx="582859" cy="717366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54329" y="307457"/>
            <a:ext cx="1144647" cy="1144647"/>
            <a:chOff x="0" y="0"/>
            <a:chExt cx="1526196" cy="15261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26159" cy="1526159"/>
            </a:xfrm>
            <a:custGeom>
              <a:avLst/>
              <a:gdLst/>
              <a:ahLst/>
              <a:cxnLst/>
              <a:rect l="l" t="t" r="r" b="b"/>
              <a:pathLst>
                <a:path w="1526159" h="1526159">
                  <a:moveTo>
                    <a:pt x="763143" y="1526159"/>
                  </a:moveTo>
                  <a:cubicBezTo>
                    <a:pt x="559435" y="1526159"/>
                    <a:pt x="367538" y="1446911"/>
                    <a:pt x="223647" y="1302639"/>
                  </a:cubicBezTo>
                  <a:cubicBezTo>
                    <a:pt x="79248" y="1158621"/>
                    <a:pt x="0" y="966851"/>
                    <a:pt x="0" y="763143"/>
                  </a:cubicBezTo>
                  <a:cubicBezTo>
                    <a:pt x="0" y="559435"/>
                    <a:pt x="79248" y="367538"/>
                    <a:pt x="223520" y="223520"/>
                  </a:cubicBezTo>
                  <a:cubicBezTo>
                    <a:pt x="367538" y="79248"/>
                    <a:pt x="559308" y="0"/>
                    <a:pt x="763143" y="0"/>
                  </a:cubicBezTo>
                  <a:cubicBezTo>
                    <a:pt x="966978" y="0"/>
                    <a:pt x="1158748" y="79248"/>
                    <a:pt x="1302639" y="223520"/>
                  </a:cubicBezTo>
                  <a:cubicBezTo>
                    <a:pt x="1446911" y="367792"/>
                    <a:pt x="1526159" y="559308"/>
                    <a:pt x="1526159" y="763016"/>
                  </a:cubicBezTo>
                  <a:cubicBezTo>
                    <a:pt x="1526159" y="966724"/>
                    <a:pt x="1446911" y="1158621"/>
                    <a:pt x="1302639" y="1302512"/>
                  </a:cubicBezTo>
                  <a:cubicBezTo>
                    <a:pt x="1158621" y="1446784"/>
                    <a:pt x="966851" y="1526032"/>
                    <a:pt x="763143" y="1526032"/>
                  </a:cubicBezTo>
                  <a:close/>
                  <a:moveTo>
                    <a:pt x="763143" y="45720"/>
                  </a:moveTo>
                  <a:cubicBezTo>
                    <a:pt x="571500" y="45720"/>
                    <a:pt x="391287" y="120523"/>
                    <a:pt x="255905" y="255905"/>
                  </a:cubicBezTo>
                  <a:cubicBezTo>
                    <a:pt x="120523" y="391287"/>
                    <a:pt x="45720" y="571500"/>
                    <a:pt x="45720" y="763143"/>
                  </a:cubicBezTo>
                  <a:cubicBezTo>
                    <a:pt x="45720" y="954786"/>
                    <a:pt x="120396" y="1134872"/>
                    <a:pt x="255905" y="1270381"/>
                  </a:cubicBezTo>
                  <a:cubicBezTo>
                    <a:pt x="391414" y="1405890"/>
                    <a:pt x="571500" y="1480439"/>
                    <a:pt x="763143" y="1480439"/>
                  </a:cubicBezTo>
                  <a:cubicBezTo>
                    <a:pt x="954786" y="1480439"/>
                    <a:pt x="1134872" y="1405763"/>
                    <a:pt x="1270381" y="1270254"/>
                  </a:cubicBezTo>
                  <a:cubicBezTo>
                    <a:pt x="1405890" y="1134745"/>
                    <a:pt x="1480566" y="954532"/>
                    <a:pt x="1480566" y="763016"/>
                  </a:cubicBezTo>
                  <a:cubicBezTo>
                    <a:pt x="1480566" y="571500"/>
                    <a:pt x="1405890" y="391287"/>
                    <a:pt x="1270381" y="255778"/>
                  </a:cubicBezTo>
                  <a:cubicBezTo>
                    <a:pt x="1134872" y="120269"/>
                    <a:pt x="954659" y="45720"/>
                    <a:pt x="763143" y="457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r="198" b="198"/>
          <a:stretch>
            <a:fillRect/>
          </a:stretch>
        </p:blipFill>
        <p:spPr>
          <a:xfrm>
            <a:off x="854329" y="6280521"/>
            <a:ext cx="6219855" cy="41921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272" b="272"/>
          <a:stretch>
            <a:fillRect/>
          </a:stretch>
        </p:blipFill>
        <p:spPr>
          <a:xfrm>
            <a:off x="802483" y="2180582"/>
            <a:ext cx="6271701" cy="455952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502232" y="2770385"/>
            <a:ext cx="5986919" cy="262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1"/>
              </a:lnSpc>
            </a:pPr>
            <a:r>
              <a:rPr lang="en-US" sz="2621">
                <a:solidFill>
                  <a:srgbClr val="686869"/>
                </a:solidFill>
                <a:latin typeface="Montserrat Bold"/>
              </a:rPr>
              <a:t>Connecting a device under seawater in harsh and corrosive environmental conditions.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066318" y="121794"/>
            <a:ext cx="11719049" cy="1076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13129" y="275133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13129" y="617410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02232" y="6174105"/>
            <a:ext cx="6164407" cy="400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Magma developed a uniquely designed electromagnet with a specific metallic structure and cables.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75502" y="456425"/>
            <a:ext cx="6353293" cy="2408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7"/>
              </a:lnSpc>
            </a:pPr>
            <a:r>
              <a:rPr lang="en-US" sz="5691" dirty="0">
                <a:solidFill>
                  <a:srgbClr val="1C5A99"/>
                </a:solidFill>
                <a:latin typeface="Agrandir Narrow"/>
              </a:rPr>
              <a:t>Homeland Security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641" b="614"/>
          <a:stretch>
            <a:fillRect/>
          </a:stretch>
        </p:blipFill>
        <p:spPr>
          <a:xfrm>
            <a:off x="8611672" y="5435258"/>
            <a:ext cx="1438506" cy="1460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544" b="698"/>
          <a:stretch>
            <a:fillRect/>
          </a:stretch>
        </p:blipFill>
        <p:spPr>
          <a:xfrm>
            <a:off x="8502184" y="2739861"/>
            <a:ext cx="1905517" cy="1541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50549" b="11107"/>
          <a:stretch>
            <a:fillRect/>
          </a:stretch>
        </p:blipFill>
        <p:spPr>
          <a:xfrm>
            <a:off x="10632411" y="1452105"/>
            <a:ext cx="4512339" cy="1016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1302" b="1362"/>
          <a:stretch>
            <a:fillRect/>
          </a:stretch>
        </p:blipFill>
        <p:spPr>
          <a:xfrm>
            <a:off x="1135223" y="536143"/>
            <a:ext cx="582859" cy="717366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54329" y="307457"/>
            <a:ext cx="1144647" cy="1144647"/>
            <a:chOff x="0" y="0"/>
            <a:chExt cx="1526196" cy="15261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26159" cy="1526159"/>
            </a:xfrm>
            <a:custGeom>
              <a:avLst/>
              <a:gdLst/>
              <a:ahLst/>
              <a:cxnLst/>
              <a:rect l="l" t="t" r="r" b="b"/>
              <a:pathLst>
                <a:path w="1526159" h="1526159">
                  <a:moveTo>
                    <a:pt x="763143" y="1526159"/>
                  </a:moveTo>
                  <a:cubicBezTo>
                    <a:pt x="559435" y="1526159"/>
                    <a:pt x="367538" y="1446911"/>
                    <a:pt x="223647" y="1302639"/>
                  </a:cubicBezTo>
                  <a:cubicBezTo>
                    <a:pt x="79248" y="1158621"/>
                    <a:pt x="0" y="966851"/>
                    <a:pt x="0" y="763143"/>
                  </a:cubicBezTo>
                  <a:cubicBezTo>
                    <a:pt x="0" y="559435"/>
                    <a:pt x="79248" y="367538"/>
                    <a:pt x="223520" y="223520"/>
                  </a:cubicBezTo>
                  <a:cubicBezTo>
                    <a:pt x="367538" y="79248"/>
                    <a:pt x="559308" y="0"/>
                    <a:pt x="763143" y="0"/>
                  </a:cubicBezTo>
                  <a:cubicBezTo>
                    <a:pt x="966978" y="0"/>
                    <a:pt x="1158748" y="79248"/>
                    <a:pt x="1302639" y="223520"/>
                  </a:cubicBezTo>
                  <a:cubicBezTo>
                    <a:pt x="1446911" y="367792"/>
                    <a:pt x="1526159" y="559308"/>
                    <a:pt x="1526159" y="763016"/>
                  </a:cubicBezTo>
                  <a:cubicBezTo>
                    <a:pt x="1526159" y="966724"/>
                    <a:pt x="1446911" y="1158621"/>
                    <a:pt x="1302639" y="1302512"/>
                  </a:cubicBezTo>
                  <a:cubicBezTo>
                    <a:pt x="1158621" y="1446784"/>
                    <a:pt x="966851" y="1526032"/>
                    <a:pt x="763143" y="1526032"/>
                  </a:cubicBezTo>
                  <a:close/>
                  <a:moveTo>
                    <a:pt x="763143" y="45720"/>
                  </a:moveTo>
                  <a:cubicBezTo>
                    <a:pt x="571500" y="45720"/>
                    <a:pt x="391287" y="120523"/>
                    <a:pt x="255905" y="255905"/>
                  </a:cubicBezTo>
                  <a:cubicBezTo>
                    <a:pt x="120523" y="391287"/>
                    <a:pt x="45720" y="571500"/>
                    <a:pt x="45720" y="763143"/>
                  </a:cubicBezTo>
                  <a:cubicBezTo>
                    <a:pt x="45720" y="954786"/>
                    <a:pt x="120396" y="1134872"/>
                    <a:pt x="255905" y="1270381"/>
                  </a:cubicBezTo>
                  <a:cubicBezTo>
                    <a:pt x="391414" y="1405890"/>
                    <a:pt x="571500" y="1480439"/>
                    <a:pt x="763143" y="1480439"/>
                  </a:cubicBezTo>
                  <a:cubicBezTo>
                    <a:pt x="954786" y="1480439"/>
                    <a:pt x="1134872" y="1405763"/>
                    <a:pt x="1270381" y="1270254"/>
                  </a:cubicBezTo>
                  <a:cubicBezTo>
                    <a:pt x="1405890" y="1134745"/>
                    <a:pt x="1480566" y="954532"/>
                    <a:pt x="1480566" y="763016"/>
                  </a:cubicBezTo>
                  <a:cubicBezTo>
                    <a:pt x="1480566" y="571500"/>
                    <a:pt x="1405890" y="391287"/>
                    <a:pt x="1270381" y="255778"/>
                  </a:cubicBezTo>
                  <a:cubicBezTo>
                    <a:pt x="1134872" y="120269"/>
                    <a:pt x="954659" y="45720"/>
                    <a:pt x="763143" y="457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r="90" b="191"/>
          <a:stretch>
            <a:fillRect/>
          </a:stretch>
        </p:blipFill>
        <p:spPr>
          <a:xfrm>
            <a:off x="0" y="4929597"/>
            <a:ext cx="8193626" cy="539550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066318" y="1749748"/>
            <a:ext cx="5757068" cy="336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An existing magnetic structure with a high-precision magnetic field was just too heavy.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066318" y="121794"/>
            <a:ext cx="11719049" cy="1076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02184" y="1749748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11672" y="4529547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34319" y="4529547"/>
            <a:ext cx="5757068" cy="595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Magma performed a magnetic analysis of the existing magnetic structure. A newly designed magnetic structure offered a 40% reduction in weight while maintaining the same high-precision magnetic field and same magnetic performance.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40659" y="633746"/>
            <a:ext cx="5287400" cy="253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5991" dirty="0">
                <a:solidFill>
                  <a:srgbClr val="1C5A99"/>
                </a:solidFill>
                <a:latin typeface="Agrandir Narrow"/>
              </a:rPr>
              <a:t>Automotive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641" b="614"/>
          <a:stretch>
            <a:fillRect/>
          </a:stretch>
        </p:blipFill>
        <p:spPr>
          <a:xfrm>
            <a:off x="8577216" y="7079815"/>
            <a:ext cx="1438506" cy="1460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544" b="698"/>
          <a:stretch>
            <a:fillRect/>
          </a:stretch>
        </p:blipFill>
        <p:spPr>
          <a:xfrm>
            <a:off x="8577216" y="3741448"/>
            <a:ext cx="1905517" cy="1541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50605" b="9542"/>
          <a:stretch>
            <a:fillRect/>
          </a:stretch>
        </p:blipFill>
        <p:spPr>
          <a:xfrm>
            <a:off x="11114340" y="2400281"/>
            <a:ext cx="5258415" cy="1206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96740" y="365690"/>
            <a:ext cx="1345070" cy="1345070"/>
            <a:chOff x="0" y="0"/>
            <a:chExt cx="1793427" cy="17934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3494" cy="1793494"/>
            </a:xfrm>
            <a:custGeom>
              <a:avLst/>
              <a:gdLst/>
              <a:ahLst/>
              <a:cxnLst/>
              <a:rect l="l" t="t" r="r" b="b"/>
              <a:pathLst>
                <a:path w="1793494" h="1793494">
                  <a:moveTo>
                    <a:pt x="896747" y="1793367"/>
                  </a:moveTo>
                  <a:cubicBezTo>
                    <a:pt x="657352" y="1793367"/>
                    <a:pt x="431927" y="1700149"/>
                    <a:pt x="262763" y="1530604"/>
                  </a:cubicBezTo>
                  <a:cubicBezTo>
                    <a:pt x="93218" y="1361567"/>
                    <a:pt x="0" y="1136142"/>
                    <a:pt x="0" y="896747"/>
                  </a:cubicBezTo>
                  <a:cubicBezTo>
                    <a:pt x="0" y="657352"/>
                    <a:pt x="93218" y="431927"/>
                    <a:pt x="262763" y="262763"/>
                  </a:cubicBezTo>
                  <a:cubicBezTo>
                    <a:pt x="431927" y="93218"/>
                    <a:pt x="657352" y="0"/>
                    <a:pt x="896747" y="0"/>
                  </a:cubicBezTo>
                  <a:cubicBezTo>
                    <a:pt x="1136142" y="0"/>
                    <a:pt x="1361567" y="93218"/>
                    <a:pt x="1530731" y="262763"/>
                  </a:cubicBezTo>
                  <a:cubicBezTo>
                    <a:pt x="1700276" y="432308"/>
                    <a:pt x="1793494" y="657352"/>
                    <a:pt x="1793494" y="896747"/>
                  </a:cubicBezTo>
                  <a:cubicBezTo>
                    <a:pt x="1793494" y="1136142"/>
                    <a:pt x="1700276" y="1361567"/>
                    <a:pt x="1530731" y="1530731"/>
                  </a:cubicBezTo>
                  <a:cubicBezTo>
                    <a:pt x="1361567" y="1700276"/>
                    <a:pt x="1136142" y="1793494"/>
                    <a:pt x="896747" y="1793494"/>
                  </a:cubicBezTo>
                  <a:close/>
                  <a:moveTo>
                    <a:pt x="896747" y="53721"/>
                  </a:moveTo>
                  <a:cubicBezTo>
                    <a:pt x="671703" y="53721"/>
                    <a:pt x="459867" y="141478"/>
                    <a:pt x="300736" y="300609"/>
                  </a:cubicBezTo>
                  <a:cubicBezTo>
                    <a:pt x="141605" y="459740"/>
                    <a:pt x="53721" y="671576"/>
                    <a:pt x="53721" y="896747"/>
                  </a:cubicBezTo>
                  <a:cubicBezTo>
                    <a:pt x="53721" y="1121918"/>
                    <a:pt x="141478" y="1333627"/>
                    <a:pt x="300609" y="1492758"/>
                  </a:cubicBezTo>
                  <a:cubicBezTo>
                    <a:pt x="459740" y="1651889"/>
                    <a:pt x="671576" y="1739646"/>
                    <a:pt x="896620" y="1739646"/>
                  </a:cubicBezTo>
                  <a:cubicBezTo>
                    <a:pt x="1121664" y="1739646"/>
                    <a:pt x="1333500" y="1651889"/>
                    <a:pt x="1492631" y="1492758"/>
                  </a:cubicBezTo>
                  <a:cubicBezTo>
                    <a:pt x="1651762" y="1333627"/>
                    <a:pt x="1739519" y="1121791"/>
                    <a:pt x="1739519" y="896747"/>
                  </a:cubicBezTo>
                  <a:cubicBezTo>
                    <a:pt x="1739519" y="671703"/>
                    <a:pt x="1651762" y="459867"/>
                    <a:pt x="1492631" y="300736"/>
                  </a:cubicBezTo>
                  <a:cubicBezTo>
                    <a:pt x="1333500" y="141605"/>
                    <a:pt x="1121791" y="53721"/>
                    <a:pt x="896747" y="5372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641" b="641"/>
          <a:stretch>
            <a:fillRect/>
          </a:stretch>
        </p:blipFill>
        <p:spPr>
          <a:xfrm>
            <a:off x="967690" y="600873"/>
            <a:ext cx="1003170" cy="7197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r="248" b="248"/>
          <a:stretch>
            <a:fillRect/>
          </a:stretch>
        </p:blipFill>
        <p:spPr>
          <a:xfrm>
            <a:off x="-152400" y="3225165"/>
            <a:ext cx="8229600" cy="534924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066318" y="2751335"/>
            <a:ext cx="6164407" cy="465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A company that develops a critical</a:t>
            </a:r>
          </a:p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Arimo Bold"/>
              </a:rPr>
              <a:t>component for an autonomous</a:t>
            </a:r>
          </a:p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Arimo Bold"/>
              </a:rPr>
              <a:t>vehicle asks for support for a tiny</a:t>
            </a:r>
          </a:p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Arimo Bold"/>
              </a:rPr>
              <a:t>motor they intend to produce.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114340" y="305288"/>
            <a:ext cx="11719049" cy="180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1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494F56"/>
                </a:solidFill>
                <a:latin typeface="Aileron Heavy Heavy"/>
              </a:rPr>
              <a:t>Autonomous Vehicle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77216" y="275133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77216" y="617410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66318" y="6174105"/>
            <a:ext cx="6164407" cy="336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A magnetic simulation enabled the customer to move ahead with the tiny motor under the main required specifications.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50377" y="600873"/>
            <a:ext cx="5287400" cy="253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5991" dirty="0">
                <a:solidFill>
                  <a:srgbClr val="1C5A99"/>
                </a:solidFill>
                <a:latin typeface="Agrandir Narrow"/>
              </a:rPr>
              <a:t>Automotive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641" b="614"/>
          <a:stretch>
            <a:fillRect/>
          </a:stretch>
        </p:blipFill>
        <p:spPr>
          <a:xfrm>
            <a:off x="8577216" y="7079815"/>
            <a:ext cx="1438506" cy="1460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544" b="698"/>
          <a:stretch>
            <a:fillRect/>
          </a:stretch>
        </p:blipFill>
        <p:spPr>
          <a:xfrm>
            <a:off x="8577216" y="3741448"/>
            <a:ext cx="1905517" cy="1541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50605" b="9542"/>
          <a:stretch>
            <a:fillRect/>
          </a:stretch>
        </p:blipFill>
        <p:spPr>
          <a:xfrm>
            <a:off x="11114340" y="2400281"/>
            <a:ext cx="5258415" cy="1206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96740" y="365690"/>
            <a:ext cx="1345070" cy="1345070"/>
            <a:chOff x="0" y="0"/>
            <a:chExt cx="1793427" cy="17934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3494" cy="1793494"/>
            </a:xfrm>
            <a:custGeom>
              <a:avLst/>
              <a:gdLst/>
              <a:ahLst/>
              <a:cxnLst/>
              <a:rect l="l" t="t" r="r" b="b"/>
              <a:pathLst>
                <a:path w="1793494" h="1793494">
                  <a:moveTo>
                    <a:pt x="896747" y="1793367"/>
                  </a:moveTo>
                  <a:cubicBezTo>
                    <a:pt x="657352" y="1793367"/>
                    <a:pt x="431927" y="1700149"/>
                    <a:pt x="262763" y="1530604"/>
                  </a:cubicBezTo>
                  <a:cubicBezTo>
                    <a:pt x="93218" y="1361567"/>
                    <a:pt x="0" y="1136142"/>
                    <a:pt x="0" y="896747"/>
                  </a:cubicBezTo>
                  <a:cubicBezTo>
                    <a:pt x="0" y="657352"/>
                    <a:pt x="93218" y="431927"/>
                    <a:pt x="262763" y="262763"/>
                  </a:cubicBezTo>
                  <a:cubicBezTo>
                    <a:pt x="431927" y="93218"/>
                    <a:pt x="657352" y="0"/>
                    <a:pt x="896747" y="0"/>
                  </a:cubicBezTo>
                  <a:cubicBezTo>
                    <a:pt x="1136142" y="0"/>
                    <a:pt x="1361567" y="93218"/>
                    <a:pt x="1530731" y="262763"/>
                  </a:cubicBezTo>
                  <a:cubicBezTo>
                    <a:pt x="1700276" y="432308"/>
                    <a:pt x="1793494" y="657352"/>
                    <a:pt x="1793494" y="896747"/>
                  </a:cubicBezTo>
                  <a:cubicBezTo>
                    <a:pt x="1793494" y="1136142"/>
                    <a:pt x="1700276" y="1361567"/>
                    <a:pt x="1530731" y="1530731"/>
                  </a:cubicBezTo>
                  <a:cubicBezTo>
                    <a:pt x="1361567" y="1700276"/>
                    <a:pt x="1136142" y="1793494"/>
                    <a:pt x="896747" y="1793494"/>
                  </a:cubicBezTo>
                  <a:close/>
                  <a:moveTo>
                    <a:pt x="896747" y="53721"/>
                  </a:moveTo>
                  <a:cubicBezTo>
                    <a:pt x="671703" y="53721"/>
                    <a:pt x="459867" y="141478"/>
                    <a:pt x="300736" y="300609"/>
                  </a:cubicBezTo>
                  <a:cubicBezTo>
                    <a:pt x="141605" y="459740"/>
                    <a:pt x="53721" y="671576"/>
                    <a:pt x="53721" y="896747"/>
                  </a:cubicBezTo>
                  <a:cubicBezTo>
                    <a:pt x="53721" y="1121918"/>
                    <a:pt x="141478" y="1333627"/>
                    <a:pt x="300609" y="1492758"/>
                  </a:cubicBezTo>
                  <a:cubicBezTo>
                    <a:pt x="459740" y="1651889"/>
                    <a:pt x="671576" y="1739646"/>
                    <a:pt x="896620" y="1739646"/>
                  </a:cubicBezTo>
                  <a:cubicBezTo>
                    <a:pt x="1121664" y="1739646"/>
                    <a:pt x="1333500" y="1651889"/>
                    <a:pt x="1492631" y="1492758"/>
                  </a:cubicBezTo>
                  <a:cubicBezTo>
                    <a:pt x="1651762" y="1333627"/>
                    <a:pt x="1739519" y="1121791"/>
                    <a:pt x="1739519" y="896747"/>
                  </a:cubicBezTo>
                  <a:cubicBezTo>
                    <a:pt x="1739519" y="671703"/>
                    <a:pt x="1651762" y="459867"/>
                    <a:pt x="1492631" y="300736"/>
                  </a:cubicBezTo>
                  <a:cubicBezTo>
                    <a:pt x="1333500" y="141605"/>
                    <a:pt x="1121791" y="53721"/>
                    <a:pt x="896747" y="5372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641" b="641"/>
          <a:stretch>
            <a:fillRect/>
          </a:stretch>
        </p:blipFill>
        <p:spPr>
          <a:xfrm>
            <a:off x="967690" y="600873"/>
            <a:ext cx="1003170" cy="71977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066318" y="2751335"/>
            <a:ext cx="6164407" cy="465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The customer encountered a problem in one of their van vehicles, in which the back door did not close hermetically.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14340" y="305288"/>
            <a:ext cx="11719049" cy="180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2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494F56"/>
                </a:solidFill>
                <a:latin typeface="Aileron Heavy Heavy"/>
              </a:rPr>
              <a:t>Plastics Company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77216" y="275133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77216" y="6174105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66318" y="6174105"/>
            <a:ext cx="6164407" cy="271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Magma designed a specially shaped magnet, inserted into a plastic structure.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  <p:sp>
        <p:nvSpPr>
          <p:cNvPr id="22" name="אליפסה 21">
            <a:extLst>
              <a:ext uri="{FF2B5EF4-FFF2-40B4-BE49-F238E27FC236}">
                <a16:creationId xmlns:a16="http://schemas.microsoft.com/office/drawing/2014/main" id="{13921434-D21D-61A2-B4F8-506701D7F7BC}"/>
              </a:ext>
            </a:extLst>
          </p:cNvPr>
          <p:cNvSpPr/>
          <p:nvPr/>
        </p:nvSpPr>
        <p:spPr>
          <a:xfrm>
            <a:off x="1088586" y="2933699"/>
            <a:ext cx="5333181" cy="5105401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122" b="1094"/>
          <a:stretch>
            <a:fillRect/>
          </a:stretch>
        </p:blipFill>
        <p:spPr>
          <a:xfrm>
            <a:off x="8273911" y="7084693"/>
            <a:ext cx="1438506" cy="14602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544" b="698"/>
          <a:stretch>
            <a:fillRect/>
          </a:stretch>
        </p:blipFill>
        <p:spPr>
          <a:xfrm>
            <a:off x="8001304" y="3746326"/>
            <a:ext cx="1905517" cy="15417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58520" b="64873"/>
          <a:stretch>
            <a:fillRect/>
          </a:stretch>
        </p:blipFill>
        <p:spPr>
          <a:xfrm>
            <a:off x="9712418" y="2556811"/>
            <a:ext cx="4793308" cy="50845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26688" y="230530"/>
            <a:ext cx="1596341" cy="1596341"/>
            <a:chOff x="0" y="0"/>
            <a:chExt cx="2128455" cy="21284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8520" cy="2128520"/>
            </a:xfrm>
            <a:custGeom>
              <a:avLst/>
              <a:gdLst/>
              <a:ahLst/>
              <a:cxnLst/>
              <a:rect l="l" t="t" r="r" b="b"/>
              <a:pathLst>
                <a:path w="2128520" h="2128520">
                  <a:moveTo>
                    <a:pt x="1064260" y="2128393"/>
                  </a:moveTo>
                  <a:cubicBezTo>
                    <a:pt x="780161" y="2128393"/>
                    <a:pt x="512572" y="2017776"/>
                    <a:pt x="311785" y="1816608"/>
                  </a:cubicBezTo>
                  <a:cubicBezTo>
                    <a:pt x="110617" y="1615948"/>
                    <a:pt x="0" y="1348359"/>
                    <a:pt x="0" y="1064260"/>
                  </a:cubicBezTo>
                  <a:cubicBezTo>
                    <a:pt x="0" y="780161"/>
                    <a:pt x="110617" y="512572"/>
                    <a:pt x="311785" y="311785"/>
                  </a:cubicBezTo>
                  <a:cubicBezTo>
                    <a:pt x="512572" y="110617"/>
                    <a:pt x="780034" y="0"/>
                    <a:pt x="1064260" y="0"/>
                  </a:cubicBezTo>
                  <a:cubicBezTo>
                    <a:pt x="1348486" y="0"/>
                    <a:pt x="1615948" y="110617"/>
                    <a:pt x="1816735" y="311785"/>
                  </a:cubicBezTo>
                  <a:cubicBezTo>
                    <a:pt x="2017903" y="512953"/>
                    <a:pt x="2128520" y="780034"/>
                    <a:pt x="2128520" y="1064260"/>
                  </a:cubicBezTo>
                  <a:cubicBezTo>
                    <a:pt x="2128520" y="1348486"/>
                    <a:pt x="2017903" y="1615948"/>
                    <a:pt x="1816735" y="1816735"/>
                  </a:cubicBezTo>
                  <a:cubicBezTo>
                    <a:pt x="1615948" y="2017903"/>
                    <a:pt x="1348486" y="2128520"/>
                    <a:pt x="1064260" y="2128520"/>
                  </a:cubicBezTo>
                  <a:close/>
                  <a:moveTo>
                    <a:pt x="1064260" y="63754"/>
                  </a:moveTo>
                  <a:cubicBezTo>
                    <a:pt x="797179" y="63754"/>
                    <a:pt x="545719" y="168021"/>
                    <a:pt x="356870" y="356870"/>
                  </a:cubicBezTo>
                  <a:cubicBezTo>
                    <a:pt x="168021" y="545719"/>
                    <a:pt x="63754" y="797052"/>
                    <a:pt x="63754" y="1064260"/>
                  </a:cubicBezTo>
                  <a:cubicBezTo>
                    <a:pt x="63754" y="1331468"/>
                    <a:pt x="168021" y="1582801"/>
                    <a:pt x="356870" y="1771650"/>
                  </a:cubicBezTo>
                  <a:cubicBezTo>
                    <a:pt x="545719" y="1960499"/>
                    <a:pt x="797052" y="2064766"/>
                    <a:pt x="1064260" y="2064766"/>
                  </a:cubicBezTo>
                  <a:cubicBezTo>
                    <a:pt x="1331468" y="2064766"/>
                    <a:pt x="1582801" y="1960499"/>
                    <a:pt x="1771650" y="1771650"/>
                  </a:cubicBezTo>
                  <a:cubicBezTo>
                    <a:pt x="1960499" y="1582801"/>
                    <a:pt x="2064766" y="1331468"/>
                    <a:pt x="2064766" y="1064260"/>
                  </a:cubicBezTo>
                  <a:cubicBezTo>
                    <a:pt x="2064766" y="797052"/>
                    <a:pt x="1960499" y="545719"/>
                    <a:pt x="1771650" y="356870"/>
                  </a:cubicBezTo>
                  <a:cubicBezTo>
                    <a:pt x="1582801" y="168021"/>
                    <a:pt x="1331341" y="63754"/>
                    <a:pt x="1064260" y="637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953" b="1083"/>
          <a:stretch>
            <a:fillRect/>
          </a:stretch>
        </p:blipFill>
        <p:spPr>
          <a:xfrm>
            <a:off x="1028700" y="538766"/>
            <a:ext cx="1192317" cy="9798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r="166" b="166"/>
          <a:stretch>
            <a:fillRect/>
          </a:stretch>
        </p:blipFill>
        <p:spPr>
          <a:xfrm>
            <a:off x="1028700" y="2305393"/>
            <a:ext cx="4564403" cy="760733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688028" y="559983"/>
            <a:ext cx="5287400" cy="253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5991" dirty="0">
                <a:solidFill>
                  <a:srgbClr val="1C5A99"/>
                </a:solidFill>
                <a:latin typeface="Agrandir Narrow"/>
              </a:rPr>
              <a:t>Home Appliance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79428" y="2756213"/>
            <a:ext cx="7759008" cy="530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During the mass production phase, the customer experienced a failure due to deviations in both the plastic part and the magnetic design.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79428" y="503275"/>
            <a:ext cx="11719049" cy="180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1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494F56"/>
                </a:solidFill>
                <a:latin typeface="Aileron Heavy Heavy"/>
              </a:rPr>
              <a:t>Water dispenser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01304" y="2756213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73911" y="6178983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79428" y="6178983"/>
            <a:ext cx="7759008" cy="400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Within two weeks, a solution was provided to keep the production line from halting; simultaneously, magnetic optimization was performed, resulting in a modified plastic part and redesigned magnet.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53235" y="2686942"/>
            <a:ext cx="7185343" cy="47625"/>
            <a:chOff x="0" y="0"/>
            <a:chExt cx="9580457" cy="63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80499" cy="63500"/>
            </a:xfrm>
            <a:custGeom>
              <a:avLst/>
              <a:gdLst/>
              <a:ahLst/>
              <a:cxnLst/>
              <a:rect l="l" t="t" r="r" b="b"/>
              <a:pathLst>
                <a:path w="9580499" h="63500">
                  <a:moveTo>
                    <a:pt x="31750" y="0"/>
                  </a:moveTo>
                  <a:lnTo>
                    <a:pt x="9548749" y="0"/>
                  </a:lnTo>
                  <a:cubicBezTo>
                    <a:pt x="9566275" y="0"/>
                    <a:pt x="9580499" y="14224"/>
                    <a:pt x="9580499" y="31750"/>
                  </a:cubicBezTo>
                  <a:cubicBezTo>
                    <a:pt x="9580499" y="49276"/>
                    <a:pt x="9566275" y="63500"/>
                    <a:pt x="9548749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68686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290" b="375"/>
          <a:stretch>
            <a:fillRect/>
          </a:stretch>
        </p:blipFill>
        <p:spPr>
          <a:xfrm>
            <a:off x="15382942" y="-258957"/>
            <a:ext cx="3752716" cy="36913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77048" y="1708344"/>
            <a:ext cx="9769080" cy="93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17"/>
              </a:lnSpc>
            </a:pPr>
            <a:r>
              <a:rPr lang="en-US" sz="8300">
                <a:solidFill>
                  <a:srgbClr val="1C5A99"/>
                </a:solidFill>
                <a:latin typeface="Aileron Heavy Heavy"/>
              </a:rPr>
              <a:t>About</a:t>
            </a:r>
            <a:r>
              <a:rPr lang="en-US" sz="8300">
                <a:solidFill>
                  <a:srgbClr val="000000"/>
                </a:solidFill>
                <a:latin typeface="Aileron Heavy Heavy"/>
              </a:rPr>
              <a:t> </a:t>
            </a:r>
            <a:r>
              <a:rPr lang="en-US" sz="8300">
                <a:solidFill>
                  <a:srgbClr val="81A145"/>
                </a:solidFill>
                <a:latin typeface="Aileron Heavy Heavy"/>
              </a:rPr>
              <a:t>Magma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4391" r="4427" b="99"/>
          <a:stretch>
            <a:fillRect/>
          </a:stretch>
        </p:blipFill>
        <p:spPr>
          <a:xfrm>
            <a:off x="8709659" y="4117909"/>
            <a:ext cx="9578341" cy="61690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77048" y="3698809"/>
            <a:ext cx="7137718" cy="757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9"/>
              </a:lnSpc>
            </a:pPr>
            <a:r>
              <a:rPr lang="en-US" sz="3099">
                <a:solidFill>
                  <a:srgbClr val="686869"/>
                </a:solidFill>
                <a:latin typeface="Montserrat Bold"/>
              </a:rPr>
              <a:t>Magma has been manufacturing magnets since 1979.</a:t>
            </a:r>
          </a:p>
          <a:p>
            <a:pPr algn="just">
              <a:lnSpc>
                <a:spcPts val="5889"/>
              </a:lnSpc>
            </a:pPr>
            <a:r>
              <a:rPr lang="en-US" sz="3099">
                <a:solidFill>
                  <a:srgbClr val="686869"/>
                </a:solidFill>
                <a:latin typeface="Montserrat Bold"/>
              </a:rPr>
              <a:t>With over 40 years of experience and expertise – we offer the </a:t>
            </a:r>
            <a:r>
              <a:rPr lang="en-US" sz="3099">
                <a:solidFill>
                  <a:srgbClr val="81A145"/>
                </a:solidFill>
                <a:latin typeface="Montserrat Bold"/>
              </a:rPr>
              <a:t>most innovative magnetic solutions.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55" b="255"/>
          <a:stretch>
            <a:fillRect/>
          </a:stretch>
        </p:blipFill>
        <p:spPr>
          <a:xfrm>
            <a:off x="0" y="1826870"/>
            <a:ext cx="8293013" cy="56599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122" b="1094"/>
          <a:stretch>
            <a:fillRect/>
          </a:stretch>
        </p:blipFill>
        <p:spPr>
          <a:xfrm>
            <a:off x="9139237" y="7189042"/>
            <a:ext cx="1438506" cy="1460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544" b="698"/>
          <a:stretch>
            <a:fillRect/>
          </a:stretch>
        </p:blipFill>
        <p:spPr>
          <a:xfrm>
            <a:off x="9139238" y="3850675"/>
            <a:ext cx="1905517" cy="1541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48424" b="5548"/>
          <a:stretch>
            <a:fillRect/>
          </a:stretch>
        </p:blipFill>
        <p:spPr>
          <a:xfrm>
            <a:off x="9139237" y="2628672"/>
            <a:ext cx="8235864" cy="188926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26688" y="230530"/>
            <a:ext cx="1596341" cy="1596341"/>
            <a:chOff x="0" y="0"/>
            <a:chExt cx="2128455" cy="2128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28520" cy="2128520"/>
            </a:xfrm>
            <a:custGeom>
              <a:avLst/>
              <a:gdLst/>
              <a:ahLst/>
              <a:cxnLst/>
              <a:rect l="l" t="t" r="r" b="b"/>
              <a:pathLst>
                <a:path w="2128520" h="2128520">
                  <a:moveTo>
                    <a:pt x="1064260" y="2128393"/>
                  </a:moveTo>
                  <a:cubicBezTo>
                    <a:pt x="780161" y="2128393"/>
                    <a:pt x="512572" y="2017776"/>
                    <a:pt x="311785" y="1816608"/>
                  </a:cubicBezTo>
                  <a:cubicBezTo>
                    <a:pt x="110617" y="1615948"/>
                    <a:pt x="0" y="1348359"/>
                    <a:pt x="0" y="1064260"/>
                  </a:cubicBezTo>
                  <a:cubicBezTo>
                    <a:pt x="0" y="780161"/>
                    <a:pt x="110617" y="512572"/>
                    <a:pt x="311785" y="311785"/>
                  </a:cubicBezTo>
                  <a:cubicBezTo>
                    <a:pt x="512572" y="110617"/>
                    <a:pt x="780034" y="0"/>
                    <a:pt x="1064260" y="0"/>
                  </a:cubicBezTo>
                  <a:cubicBezTo>
                    <a:pt x="1348486" y="0"/>
                    <a:pt x="1615948" y="110617"/>
                    <a:pt x="1816735" y="311785"/>
                  </a:cubicBezTo>
                  <a:cubicBezTo>
                    <a:pt x="2017903" y="512953"/>
                    <a:pt x="2128520" y="780034"/>
                    <a:pt x="2128520" y="1064260"/>
                  </a:cubicBezTo>
                  <a:cubicBezTo>
                    <a:pt x="2128520" y="1348486"/>
                    <a:pt x="2017903" y="1615948"/>
                    <a:pt x="1816735" y="1816735"/>
                  </a:cubicBezTo>
                  <a:cubicBezTo>
                    <a:pt x="1615948" y="2017903"/>
                    <a:pt x="1348486" y="2128520"/>
                    <a:pt x="1064260" y="2128520"/>
                  </a:cubicBezTo>
                  <a:close/>
                  <a:moveTo>
                    <a:pt x="1064260" y="63754"/>
                  </a:moveTo>
                  <a:cubicBezTo>
                    <a:pt x="797179" y="63754"/>
                    <a:pt x="545719" y="168021"/>
                    <a:pt x="356870" y="356870"/>
                  </a:cubicBezTo>
                  <a:cubicBezTo>
                    <a:pt x="168021" y="545719"/>
                    <a:pt x="63754" y="797052"/>
                    <a:pt x="63754" y="1064260"/>
                  </a:cubicBezTo>
                  <a:cubicBezTo>
                    <a:pt x="63754" y="1331468"/>
                    <a:pt x="168021" y="1582801"/>
                    <a:pt x="356870" y="1771650"/>
                  </a:cubicBezTo>
                  <a:cubicBezTo>
                    <a:pt x="545719" y="1960499"/>
                    <a:pt x="797052" y="2064766"/>
                    <a:pt x="1064260" y="2064766"/>
                  </a:cubicBezTo>
                  <a:cubicBezTo>
                    <a:pt x="1331468" y="2064766"/>
                    <a:pt x="1582801" y="1960499"/>
                    <a:pt x="1771650" y="1771650"/>
                  </a:cubicBezTo>
                  <a:cubicBezTo>
                    <a:pt x="1960499" y="1582801"/>
                    <a:pt x="2064766" y="1331468"/>
                    <a:pt x="2064766" y="1064260"/>
                  </a:cubicBezTo>
                  <a:cubicBezTo>
                    <a:pt x="2064766" y="797052"/>
                    <a:pt x="1960499" y="545719"/>
                    <a:pt x="1771650" y="356870"/>
                  </a:cubicBezTo>
                  <a:cubicBezTo>
                    <a:pt x="1582801" y="168021"/>
                    <a:pt x="1331341" y="63754"/>
                    <a:pt x="1064260" y="637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r="953" b="1083"/>
          <a:stretch>
            <a:fillRect/>
          </a:stretch>
        </p:blipFill>
        <p:spPr>
          <a:xfrm>
            <a:off x="1028700" y="538766"/>
            <a:ext cx="1192317" cy="979868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185207" y="6649733"/>
            <a:ext cx="3641733" cy="3641717"/>
            <a:chOff x="0" y="0"/>
            <a:chExt cx="4855644" cy="48556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55591" cy="4855591"/>
            </a:xfrm>
            <a:custGeom>
              <a:avLst/>
              <a:gdLst/>
              <a:ahLst/>
              <a:cxnLst/>
              <a:rect l="l" t="t" r="r" b="b"/>
              <a:pathLst>
                <a:path w="4855591" h="4855591">
                  <a:moveTo>
                    <a:pt x="4855591" y="2427859"/>
                  </a:moveTo>
                  <a:cubicBezTo>
                    <a:pt x="4855591" y="3768598"/>
                    <a:pt x="3768598" y="4855591"/>
                    <a:pt x="2427732" y="4855591"/>
                  </a:cubicBezTo>
                  <a:cubicBezTo>
                    <a:pt x="1086866" y="4855591"/>
                    <a:pt x="0" y="3768598"/>
                    <a:pt x="0" y="2427859"/>
                  </a:cubicBezTo>
                  <a:cubicBezTo>
                    <a:pt x="0" y="1087120"/>
                    <a:pt x="1086993" y="0"/>
                    <a:pt x="2427859" y="0"/>
                  </a:cubicBezTo>
                  <a:cubicBezTo>
                    <a:pt x="3768725" y="0"/>
                    <a:pt x="4855591" y="1086993"/>
                    <a:pt x="4855591" y="2427859"/>
                  </a:cubicBezTo>
                  <a:close/>
                </a:path>
              </a:pathLst>
            </a:custGeom>
            <a:blipFill>
              <a:blip r:embed="rId7"/>
              <a:stretch>
                <a:fillRect r="-43363" b="-175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636813" y="527345"/>
            <a:ext cx="5287400" cy="253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6"/>
              </a:lnSpc>
            </a:pPr>
            <a:r>
              <a:rPr lang="en-US" sz="5991" dirty="0">
                <a:solidFill>
                  <a:srgbClr val="1C5A99"/>
                </a:solidFill>
                <a:latin typeface="Agrandir Narrow"/>
              </a:rPr>
              <a:t>Home Appliance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28340" y="2860562"/>
            <a:ext cx="6164407" cy="595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To create mechanical movement in a corrosive and harsh environment using a minimum energy.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39238" y="573528"/>
            <a:ext cx="11719049" cy="180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2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494F56"/>
                </a:solidFill>
                <a:latin typeface="Aileron Heavy Heavy"/>
              </a:rPr>
              <a:t>Pool cleaning robot manufacturer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39238" y="2860562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39237" y="6283332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628340" y="6283332"/>
            <a:ext cx="6164407" cy="400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Specific design and manufacture of a magnetic coupling based on a full radial ring inserted in a plastic cup, providing complete protection against corrosion.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122" b="1094"/>
          <a:stretch>
            <a:fillRect/>
          </a:stretch>
        </p:blipFill>
        <p:spPr>
          <a:xfrm>
            <a:off x="9139237" y="7189042"/>
            <a:ext cx="1438506" cy="14602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544" b="698"/>
          <a:stretch>
            <a:fillRect/>
          </a:stretch>
        </p:blipFill>
        <p:spPr>
          <a:xfrm>
            <a:off x="9139238" y="4222150"/>
            <a:ext cx="1905517" cy="15417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48424" b="5548"/>
          <a:stretch>
            <a:fillRect/>
          </a:stretch>
        </p:blipFill>
        <p:spPr>
          <a:xfrm>
            <a:off x="9366716" y="2628672"/>
            <a:ext cx="8235864" cy="188926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26688" y="230530"/>
            <a:ext cx="1596341" cy="1596341"/>
            <a:chOff x="0" y="0"/>
            <a:chExt cx="2128455" cy="21284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8520" cy="2128520"/>
            </a:xfrm>
            <a:custGeom>
              <a:avLst/>
              <a:gdLst/>
              <a:ahLst/>
              <a:cxnLst/>
              <a:rect l="l" t="t" r="r" b="b"/>
              <a:pathLst>
                <a:path w="2128520" h="2128520">
                  <a:moveTo>
                    <a:pt x="1064260" y="2128393"/>
                  </a:moveTo>
                  <a:cubicBezTo>
                    <a:pt x="780161" y="2128393"/>
                    <a:pt x="512572" y="2017776"/>
                    <a:pt x="311785" y="1816608"/>
                  </a:cubicBezTo>
                  <a:cubicBezTo>
                    <a:pt x="110617" y="1615948"/>
                    <a:pt x="0" y="1348359"/>
                    <a:pt x="0" y="1064260"/>
                  </a:cubicBezTo>
                  <a:cubicBezTo>
                    <a:pt x="0" y="780161"/>
                    <a:pt x="110617" y="512572"/>
                    <a:pt x="311785" y="311785"/>
                  </a:cubicBezTo>
                  <a:cubicBezTo>
                    <a:pt x="512572" y="110617"/>
                    <a:pt x="780034" y="0"/>
                    <a:pt x="1064260" y="0"/>
                  </a:cubicBezTo>
                  <a:cubicBezTo>
                    <a:pt x="1348486" y="0"/>
                    <a:pt x="1615948" y="110617"/>
                    <a:pt x="1816735" y="311785"/>
                  </a:cubicBezTo>
                  <a:cubicBezTo>
                    <a:pt x="2017903" y="512953"/>
                    <a:pt x="2128520" y="780034"/>
                    <a:pt x="2128520" y="1064260"/>
                  </a:cubicBezTo>
                  <a:cubicBezTo>
                    <a:pt x="2128520" y="1348486"/>
                    <a:pt x="2017903" y="1615948"/>
                    <a:pt x="1816735" y="1816735"/>
                  </a:cubicBezTo>
                  <a:cubicBezTo>
                    <a:pt x="1615948" y="2017903"/>
                    <a:pt x="1348486" y="2128520"/>
                    <a:pt x="1064260" y="2128520"/>
                  </a:cubicBezTo>
                  <a:close/>
                  <a:moveTo>
                    <a:pt x="1064260" y="63754"/>
                  </a:moveTo>
                  <a:cubicBezTo>
                    <a:pt x="797179" y="63754"/>
                    <a:pt x="545719" y="168021"/>
                    <a:pt x="356870" y="356870"/>
                  </a:cubicBezTo>
                  <a:cubicBezTo>
                    <a:pt x="168021" y="545719"/>
                    <a:pt x="63754" y="797052"/>
                    <a:pt x="63754" y="1064260"/>
                  </a:cubicBezTo>
                  <a:cubicBezTo>
                    <a:pt x="63754" y="1331468"/>
                    <a:pt x="168021" y="1582801"/>
                    <a:pt x="356870" y="1771650"/>
                  </a:cubicBezTo>
                  <a:cubicBezTo>
                    <a:pt x="545719" y="1960499"/>
                    <a:pt x="797052" y="2064766"/>
                    <a:pt x="1064260" y="2064766"/>
                  </a:cubicBezTo>
                  <a:cubicBezTo>
                    <a:pt x="1331468" y="2064766"/>
                    <a:pt x="1582801" y="1960499"/>
                    <a:pt x="1771650" y="1771650"/>
                  </a:cubicBezTo>
                  <a:cubicBezTo>
                    <a:pt x="1960499" y="1582801"/>
                    <a:pt x="2064766" y="1331468"/>
                    <a:pt x="2064766" y="1064260"/>
                  </a:cubicBezTo>
                  <a:cubicBezTo>
                    <a:pt x="2064766" y="797052"/>
                    <a:pt x="1960499" y="545719"/>
                    <a:pt x="1771650" y="356870"/>
                  </a:cubicBezTo>
                  <a:cubicBezTo>
                    <a:pt x="1582801" y="168021"/>
                    <a:pt x="1331341" y="63754"/>
                    <a:pt x="1064260" y="637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1629" b="1673"/>
          <a:stretch>
            <a:fillRect/>
          </a:stretch>
        </p:blipFill>
        <p:spPr>
          <a:xfrm>
            <a:off x="1104833" y="635941"/>
            <a:ext cx="1040051" cy="9529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t="35504" r="123" b="124"/>
          <a:stretch>
            <a:fillRect/>
          </a:stretch>
        </p:blipFill>
        <p:spPr>
          <a:xfrm>
            <a:off x="0" y="4002094"/>
            <a:ext cx="8293691" cy="451567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423029" y="696835"/>
            <a:ext cx="5742357" cy="1401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6"/>
              </a:lnSpc>
            </a:pPr>
            <a:r>
              <a:rPr lang="en-US" sz="5591" dirty="0">
                <a:solidFill>
                  <a:srgbClr val="686869"/>
                </a:solidFill>
                <a:latin typeface="Agrandir Narrow"/>
              </a:rPr>
              <a:t>Consumer Goods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28340" y="3232037"/>
            <a:ext cx="6164407" cy="530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A customer entered into a conflict with his complete magnetic product manufacturer.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66716" y="573528"/>
            <a:ext cx="11719049" cy="180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9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Customer 3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494F56"/>
                </a:solidFill>
                <a:latin typeface="Aileron Heavy Heavy"/>
              </a:rPr>
              <a:t>Hermetically Sealed Pouch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39238" y="3232037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Challenge: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39237" y="6283332"/>
            <a:ext cx="5333181" cy="77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2694">
                <a:solidFill>
                  <a:srgbClr val="81A145"/>
                </a:solidFill>
                <a:latin typeface="Montserrat Bold"/>
              </a:rPr>
              <a:t>Solution: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28340" y="6283332"/>
            <a:ext cx="6164407" cy="530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Montserrat Bold"/>
              </a:rPr>
              <a:t>In less than three months, an entire production line was set up for the product, with improvement and reduction in the cost of the magnetic components.</a:t>
            </a:r>
          </a:p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Arimo Bold"/>
              </a:rPr>
              <a:t>                   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00" b="119"/>
          <a:stretch>
            <a:fillRect/>
          </a:stretch>
        </p:blipFill>
        <p:spPr>
          <a:xfrm>
            <a:off x="10515600" y="1028700"/>
            <a:ext cx="8913212" cy="64799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39" b="239"/>
          <a:stretch>
            <a:fillRect/>
          </a:stretch>
        </p:blipFill>
        <p:spPr>
          <a:xfrm>
            <a:off x="15667209" y="6205092"/>
            <a:ext cx="6375940" cy="6387769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132726" y="2814412"/>
            <a:ext cx="6606101" cy="47625"/>
            <a:chOff x="0" y="0"/>
            <a:chExt cx="8808135" cy="63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808085" cy="63500"/>
            </a:xfrm>
            <a:custGeom>
              <a:avLst/>
              <a:gdLst/>
              <a:ahLst/>
              <a:cxnLst/>
              <a:rect l="l" t="t" r="r" b="b"/>
              <a:pathLst>
                <a:path w="8808085" h="63500">
                  <a:moveTo>
                    <a:pt x="31750" y="0"/>
                  </a:moveTo>
                  <a:lnTo>
                    <a:pt x="8776335" y="0"/>
                  </a:lnTo>
                  <a:cubicBezTo>
                    <a:pt x="8793861" y="0"/>
                    <a:pt x="8808085" y="14224"/>
                    <a:pt x="8808085" y="31750"/>
                  </a:cubicBezTo>
                  <a:cubicBezTo>
                    <a:pt x="8808085" y="49276"/>
                    <a:pt x="8793861" y="63500"/>
                    <a:pt x="8776335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68686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657" b="695"/>
          <a:stretch>
            <a:fillRect/>
          </a:stretch>
        </p:blipFill>
        <p:spPr>
          <a:xfrm>
            <a:off x="1187450" y="847271"/>
            <a:ext cx="2072253" cy="20385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56539" y="1238250"/>
            <a:ext cx="8723899" cy="2025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5599">
                <a:solidFill>
                  <a:srgbClr val="1C5A99"/>
                </a:solidFill>
                <a:latin typeface="Aileron Heavy Heavy"/>
              </a:rPr>
              <a:t>Looking for </a:t>
            </a:r>
          </a:p>
          <a:p>
            <a:pPr algn="l">
              <a:lnSpc>
                <a:spcPts val="5543"/>
              </a:lnSpc>
            </a:pPr>
            <a:r>
              <a:rPr lang="en-US" sz="5599">
                <a:solidFill>
                  <a:srgbClr val="81A145"/>
                </a:solidFill>
                <a:latin typeface="Aileron Heavy Heavy"/>
              </a:rPr>
              <a:t>a strategic </a:t>
            </a:r>
            <a:r>
              <a:rPr lang="en-US" sz="5599">
                <a:solidFill>
                  <a:srgbClr val="81A145"/>
                </a:solidFill>
                <a:latin typeface="Aileron Heavy"/>
              </a:rPr>
              <a:t>partner?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56539" y="3358958"/>
            <a:ext cx="7020144" cy="3817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9"/>
              </a:lnSpc>
            </a:pPr>
            <a:r>
              <a:rPr lang="en-US" sz="3199" dirty="0">
                <a:solidFill>
                  <a:srgbClr val="686869"/>
                </a:solidFill>
                <a:latin typeface="Montserrat Bold"/>
              </a:rPr>
              <a:t>For example: </a:t>
            </a:r>
          </a:p>
          <a:p>
            <a:pPr algn="l">
              <a:lnSpc>
                <a:spcPts val="6079"/>
              </a:lnSpc>
            </a:pPr>
            <a:r>
              <a:rPr lang="en-US" sz="3199" dirty="0">
                <a:solidFill>
                  <a:srgbClr val="686869"/>
                </a:solidFill>
                <a:latin typeface="Montserrat Bold"/>
              </a:rPr>
              <a:t>in this project, Magma became </a:t>
            </a:r>
          </a:p>
          <a:p>
            <a:pPr algn="l">
              <a:lnSpc>
                <a:spcPts val="6079"/>
              </a:lnSpc>
            </a:pPr>
            <a:r>
              <a:rPr lang="en-US" sz="3199" dirty="0">
                <a:solidFill>
                  <a:srgbClr val="81A145"/>
                </a:solidFill>
                <a:latin typeface="Montserrat Bold"/>
              </a:rPr>
              <a:t>a significant partner of </a:t>
            </a:r>
            <a:r>
              <a:rPr lang="en-US" sz="3199" dirty="0" err="1">
                <a:solidFill>
                  <a:srgbClr val="81A145"/>
                </a:solidFill>
                <a:latin typeface="Montserrat Bold"/>
              </a:rPr>
              <a:t>Hydroflux</a:t>
            </a:r>
            <a:r>
              <a:rPr lang="en-US" sz="3199" dirty="0">
                <a:solidFill>
                  <a:srgbClr val="81A145"/>
                </a:solidFill>
                <a:latin typeface="Montserrat Bold"/>
              </a:rPr>
              <a:t>:</a:t>
            </a:r>
            <a:br>
              <a:rPr lang="en-US" sz="3199" dirty="0">
                <a:solidFill>
                  <a:srgbClr val="81A145"/>
                </a:solidFill>
                <a:latin typeface="Montserrat Bold"/>
              </a:rPr>
            </a:br>
            <a:r>
              <a:rPr lang="en-US" sz="3200" dirty="0">
                <a:solidFill>
                  <a:srgbClr val="5BAD57"/>
                </a:solidFill>
                <a:latin typeface="Montserrat Bold" panose="00000800000000000000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www.h</a:t>
            </a:r>
            <a:r>
              <a:rPr lang="en-US" sz="3200" dirty="0">
                <a:solidFill>
                  <a:srgbClr val="5BAD57"/>
                </a:solidFill>
                <a:effectLst/>
                <a:latin typeface="Montserrat Bold" panose="00000800000000000000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ydroflux.com</a:t>
            </a:r>
            <a:endParaRPr lang="en-US" sz="3200" dirty="0">
              <a:solidFill>
                <a:srgbClr val="5BAD57"/>
              </a:solidFill>
              <a:effectLst/>
              <a:latin typeface="Montserrat Bold" panose="0000080000000000000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6079"/>
              </a:lnSpc>
            </a:pPr>
            <a:endParaRPr lang="en-US" sz="3198" u="sng" dirty="0">
              <a:solidFill>
                <a:srgbClr val="1C5A99"/>
              </a:solidFill>
              <a:latin typeface="Montserrat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765" b="1765"/>
          <a:stretch>
            <a:fillRect/>
          </a:stretch>
        </p:blipFill>
        <p:spPr>
          <a:xfrm>
            <a:off x="9904966" y="5988665"/>
            <a:ext cx="832757" cy="8327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765" b="1765"/>
          <a:stretch>
            <a:fillRect/>
          </a:stretch>
        </p:blipFill>
        <p:spPr>
          <a:xfrm>
            <a:off x="9904966" y="4719590"/>
            <a:ext cx="832757" cy="8503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239" b="239"/>
          <a:stretch>
            <a:fillRect/>
          </a:stretch>
        </p:blipFill>
        <p:spPr>
          <a:xfrm>
            <a:off x="13122229" y="-1943236"/>
            <a:ext cx="6375940" cy="63877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1581" b="1581"/>
          <a:stretch>
            <a:fillRect/>
          </a:stretch>
        </p:blipFill>
        <p:spPr>
          <a:xfrm>
            <a:off x="9865903" y="7270067"/>
            <a:ext cx="871820" cy="871820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82954" y="235689"/>
            <a:ext cx="3638159" cy="3638143"/>
            <a:chOff x="0" y="0"/>
            <a:chExt cx="4850879" cy="48508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50892" cy="4850892"/>
            </a:xfrm>
            <a:custGeom>
              <a:avLst/>
              <a:gdLst/>
              <a:ahLst/>
              <a:cxnLst/>
              <a:rect l="l" t="t" r="r" b="b"/>
              <a:pathLst>
                <a:path w="4850892" h="4850892">
                  <a:moveTo>
                    <a:pt x="4850892" y="2425446"/>
                  </a:moveTo>
                  <a:cubicBezTo>
                    <a:pt x="4850892" y="3764915"/>
                    <a:pt x="3764915" y="4850892"/>
                    <a:pt x="2425446" y="4850892"/>
                  </a:cubicBezTo>
                  <a:cubicBezTo>
                    <a:pt x="1085977" y="4850892"/>
                    <a:pt x="0" y="3764915"/>
                    <a:pt x="0" y="2425446"/>
                  </a:cubicBezTo>
                  <a:cubicBezTo>
                    <a:pt x="0" y="1085977"/>
                    <a:pt x="1085850" y="0"/>
                    <a:pt x="2425446" y="0"/>
                  </a:cubicBezTo>
                  <a:cubicBezTo>
                    <a:pt x="3765042" y="0"/>
                    <a:pt x="4850892" y="1085977"/>
                    <a:pt x="4850892" y="2425446"/>
                  </a:cubicBezTo>
                  <a:close/>
                </a:path>
              </a:pathLst>
            </a:custGeom>
            <a:blipFill>
              <a:blip r:embed="rId6"/>
              <a:stretch>
                <a:fillRect r="-22469" b="-272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983278" y="235689"/>
            <a:ext cx="3638159" cy="3638143"/>
            <a:chOff x="0" y="0"/>
            <a:chExt cx="4850879" cy="48508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50892" cy="4850892"/>
            </a:xfrm>
            <a:custGeom>
              <a:avLst/>
              <a:gdLst/>
              <a:ahLst/>
              <a:cxnLst/>
              <a:rect l="l" t="t" r="r" b="b"/>
              <a:pathLst>
                <a:path w="4850892" h="4850892">
                  <a:moveTo>
                    <a:pt x="4850892" y="2425446"/>
                  </a:moveTo>
                  <a:cubicBezTo>
                    <a:pt x="4850892" y="3764915"/>
                    <a:pt x="3764915" y="4850892"/>
                    <a:pt x="2425446" y="4850892"/>
                  </a:cubicBezTo>
                  <a:cubicBezTo>
                    <a:pt x="1085977" y="4850892"/>
                    <a:pt x="0" y="3764915"/>
                    <a:pt x="0" y="2425446"/>
                  </a:cubicBezTo>
                  <a:cubicBezTo>
                    <a:pt x="0" y="1085977"/>
                    <a:pt x="1085850" y="0"/>
                    <a:pt x="2425446" y="0"/>
                  </a:cubicBezTo>
                  <a:cubicBezTo>
                    <a:pt x="3765042" y="0"/>
                    <a:pt x="4850892" y="1085977"/>
                    <a:pt x="4850892" y="2425446"/>
                  </a:cubicBezTo>
                  <a:close/>
                </a:path>
              </a:pathLst>
            </a:custGeom>
            <a:blipFill>
              <a:blip r:embed="rId7"/>
              <a:stretch>
                <a:fillRect r="-272" b="-12982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373600" y="235689"/>
            <a:ext cx="3638159" cy="3638143"/>
            <a:chOff x="0" y="0"/>
            <a:chExt cx="4850879" cy="485085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50892" cy="4850892"/>
            </a:xfrm>
            <a:custGeom>
              <a:avLst/>
              <a:gdLst/>
              <a:ahLst/>
              <a:cxnLst/>
              <a:rect l="l" t="t" r="r" b="b"/>
              <a:pathLst>
                <a:path w="4850892" h="4850892">
                  <a:moveTo>
                    <a:pt x="4850892" y="2425446"/>
                  </a:moveTo>
                  <a:cubicBezTo>
                    <a:pt x="4850892" y="3764915"/>
                    <a:pt x="3764915" y="4850892"/>
                    <a:pt x="2425446" y="4850892"/>
                  </a:cubicBezTo>
                  <a:cubicBezTo>
                    <a:pt x="1085977" y="4850892"/>
                    <a:pt x="0" y="3764915"/>
                    <a:pt x="0" y="2425446"/>
                  </a:cubicBezTo>
                  <a:cubicBezTo>
                    <a:pt x="0" y="1085977"/>
                    <a:pt x="1085850" y="0"/>
                    <a:pt x="2425446" y="0"/>
                  </a:cubicBezTo>
                  <a:cubicBezTo>
                    <a:pt x="3765042" y="0"/>
                    <a:pt x="4850892" y="1085977"/>
                    <a:pt x="4850892" y="2425446"/>
                  </a:cubicBezTo>
                  <a:close/>
                </a:path>
              </a:pathLst>
            </a:custGeom>
            <a:blipFill>
              <a:blip r:embed="rId8"/>
              <a:stretch>
                <a:fillRect r="-46919" b="-272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4000764" y="235689"/>
            <a:ext cx="3638159" cy="3638143"/>
            <a:chOff x="0" y="0"/>
            <a:chExt cx="4850879" cy="48508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50892" cy="4850892"/>
            </a:xfrm>
            <a:custGeom>
              <a:avLst/>
              <a:gdLst/>
              <a:ahLst/>
              <a:cxnLst/>
              <a:rect l="l" t="t" r="r" b="b"/>
              <a:pathLst>
                <a:path w="4850892" h="4850892">
                  <a:moveTo>
                    <a:pt x="4850892" y="2425446"/>
                  </a:moveTo>
                  <a:cubicBezTo>
                    <a:pt x="4850892" y="3764915"/>
                    <a:pt x="3764915" y="4850892"/>
                    <a:pt x="2425446" y="4850892"/>
                  </a:cubicBezTo>
                  <a:cubicBezTo>
                    <a:pt x="1085977" y="4850892"/>
                    <a:pt x="0" y="3764915"/>
                    <a:pt x="0" y="2425446"/>
                  </a:cubicBezTo>
                  <a:cubicBezTo>
                    <a:pt x="0" y="1085977"/>
                    <a:pt x="1085850" y="0"/>
                    <a:pt x="2425446" y="0"/>
                  </a:cubicBezTo>
                  <a:cubicBezTo>
                    <a:pt x="3765042" y="0"/>
                    <a:pt x="4850892" y="1085977"/>
                    <a:pt x="4850892" y="2425446"/>
                  </a:cubicBezTo>
                  <a:close/>
                </a:path>
              </a:pathLst>
            </a:custGeom>
            <a:blipFill>
              <a:blip r:embed="rId9"/>
              <a:stretch>
                <a:fillRect r="-24755" b="-272"/>
              </a:stretch>
            </a:blip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 r="234" b="286"/>
          <a:stretch>
            <a:fillRect/>
          </a:stretch>
        </p:blipFill>
        <p:spPr>
          <a:xfrm>
            <a:off x="9373600" y="426179"/>
            <a:ext cx="3577755" cy="34476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 r="234" b="286"/>
          <a:stretch>
            <a:fillRect/>
          </a:stretch>
        </p:blipFill>
        <p:spPr>
          <a:xfrm>
            <a:off x="5013480" y="330934"/>
            <a:ext cx="3577755" cy="34476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 r="366" b="419"/>
          <a:stretch>
            <a:fillRect/>
          </a:stretch>
        </p:blipFill>
        <p:spPr>
          <a:xfrm>
            <a:off x="313156" y="330934"/>
            <a:ext cx="3577755" cy="344765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 r="1337" b="1417"/>
          <a:stretch>
            <a:fillRect/>
          </a:stretch>
        </p:blipFill>
        <p:spPr>
          <a:xfrm>
            <a:off x="9934619" y="8656436"/>
            <a:ext cx="734388" cy="92960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56308" y="4669936"/>
            <a:ext cx="8653939" cy="2323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5"/>
              </a:lnSpc>
            </a:pPr>
            <a:r>
              <a:rPr lang="en-US" sz="6398" dirty="0">
                <a:solidFill>
                  <a:srgbClr val="1C5A99"/>
                </a:solidFill>
                <a:latin typeface="Aileron Heavy Heavy"/>
              </a:rPr>
              <a:t>Looking forward to </a:t>
            </a:r>
          </a:p>
          <a:p>
            <a:pPr algn="l">
              <a:lnSpc>
                <a:spcPts val="6335"/>
              </a:lnSpc>
            </a:pPr>
            <a:r>
              <a:rPr lang="en-US" sz="6398" dirty="0">
                <a:solidFill>
                  <a:srgbClr val="81A145"/>
                </a:solidFill>
                <a:latin typeface="Aileron Heavy Heavy"/>
              </a:rPr>
              <a:t>being your partner!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07080" y="4802651"/>
            <a:ext cx="5746713" cy="102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7"/>
              </a:lnSpc>
            </a:pPr>
            <a:r>
              <a:rPr lang="en-US" sz="2799">
                <a:solidFill>
                  <a:srgbClr val="686869"/>
                </a:solidFill>
                <a:latin typeface="Arimo Bold"/>
              </a:rPr>
              <a:t>www.magmamagnets.com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003207" y="6062906"/>
            <a:ext cx="6256093" cy="55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7"/>
              </a:lnSpc>
            </a:pPr>
            <a:r>
              <a:rPr lang="en-US" sz="2799" dirty="0">
                <a:solidFill>
                  <a:srgbClr val="686869"/>
                </a:solidFill>
                <a:latin typeface="Arimo Bold"/>
              </a:rPr>
              <a:t>+972-50-5513013 / +972-722150592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03207" y="7631189"/>
            <a:ext cx="4852035" cy="55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7"/>
              </a:lnSpc>
            </a:pPr>
            <a:r>
              <a:rPr lang="en-US" sz="2799">
                <a:solidFill>
                  <a:srgbClr val="686869"/>
                </a:solidFill>
                <a:latin typeface="Arimo Bold"/>
              </a:rPr>
              <a:t>Trade@magmamagnets.com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007080" y="7153273"/>
            <a:ext cx="4613920" cy="513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7"/>
              </a:lnSpc>
            </a:pPr>
            <a:r>
              <a:rPr lang="en-US" sz="2799" dirty="0">
                <a:solidFill>
                  <a:srgbClr val="686869"/>
                </a:solidFill>
                <a:latin typeface="Arimo Bold"/>
              </a:rPr>
              <a:t>Gil@magmamagnets.com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07080" y="8568535"/>
            <a:ext cx="5375920" cy="513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7"/>
              </a:lnSpc>
            </a:pPr>
            <a:r>
              <a:rPr lang="en-US" sz="2799" dirty="0">
                <a:solidFill>
                  <a:srgbClr val="686869"/>
                </a:solidFill>
                <a:latin typeface="Arimo Bold"/>
              </a:rPr>
              <a:t>Electromagnet Online Shop: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003207" y="9313772"/>
            <a:ext cx="8205597" cy="32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sz="3000" b="1" u="sng" dirty="0">
                <a:solidFill>
                  <a:srgbClr val="686869"/>
                </a:solidFill>
                <a:latin typeface="Arino bold"/>
                <a:hlinkClick r:id="rId12"/>
              </a:rPr>
              <a:t>www.magmamagnets.com/shop/</a:t>
            </a:r>
            <a:endParaRPr lang="en-US" sz="3000" b="1" u="sng" dirty="0">
              <a:solidFill>
                <a:srgbClr val="686869"/>
              </a:solidFill>
              <a:latin typeface="Arino bold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3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18" b="118"/>
          <a:stretch>
            <a:fillRect/>
          </a:stretch>
        </p:blipFill>
        <p:spPr>
          <a:xfrm>
            <a:off x="1751203" y="7700609"/>
            <a:ext cx="14651110" cy="1467829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392786" y="5285934"/>
            <a:ext cx="11502429" cy="1317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3"/>
              </a:lnSpc>
            </a:pPr>
            <a:r>
              <a:rPr lang="en-US" sz="11527">
                <a:solidFill>
                  <a:srgbClr val="81A145"/>
                </a:solidFill>
                <a:latin typeface="Aileron Heavy Heavy"/>
              </a:rPr>
              <a:t>Thank</a:t>
            </a:r>
            <a:r>
              <a:rPr lang="en-US" sz="11527">
                <a:solidFill>
                  <a:srgbClr val="000000"/>
                </a:solidFill>
                <a:latin typeface="Aileron Heavy Heavy"/>
              </a:rPr>
              <a:t> </a:t>
            </a:r>
            <a:r>
              <a:rPr lang="en-US" sz="11527">
                <a:solidFill>
                  <a:srgbClr val="686869"/>
                </a:solidFill>
                <a:latin typeface="Aileron Heavy Heavy"/>
              </a:rPr>
              <a:t>You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104" b="190"/>
          <a:stretch>
            <a:fillRect/>
          </a:stretch>
        </p:blipFill>
        <p:spPr>
          <a:xfrm>
            <a:off x="-7357603" y="-395099"/>
            <a:ext cx="11065998" cy="108849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21" b="107"/>
          <a:stretch>
            <a:fillRect/>
          </a:stretch>
        </p:blipFill>
        <p:spPr>
          <a:xfrm>
            <a:off x="14478504" y="-106677"/>
            <a:ext cx="11065998" cy="108849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281" b="281"/>
          <a:stretch>
            <a:fillRect/>
          </a:stretch>
        </p:blipFill>
        <p:spPr>
          <a:xfrm>
            <a:off x="5061482" y="434833"/>
            <a:ext cx="8165036" cy="41601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553472" y="1047435"/>
            <a:ext cx="3213415" cy="3227818"/>
            <a:chOff x="0" y="0"/>
            <a:chExt cx="4284553" cy="43037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4472" cy="4303776"/>
            </a:xfrm>
            <a:custGeom>
              <a:avLst/>
              <a:gdLst/>
              <a:ahLst/>
              <a:cxnLst/>
              <a:rect l="l" t="t" r="r" b="b"/>
              <a:pathLst>
                <a:path w="4284472" h="4303776">
                  <a:moveTo>
                    <a:pt x="2142236" y="0"/>
                  </a:moveTo>
                  <a:cubicBezTo>
                    <a:pt x="3326892" y="5334"/>
                    <a:pt x="4284472" y="967232"/>
                    <a:pt x="4284472" y="2151888"/>
                  </a:cubicBezTo>
                  <a:cubicBezTo>
                    <a:pt x="4284472" y="3336544"/>
                    <a:pt x="3326892" y="4298442"/>
                    <a:pt x="2142236" y="4303776"/>
                  </a:cubicBezTo>
                  <a:cubicBezTo>
                    <a:pt x="957580" y="4298442"/>
                    <a:pt x="0" y="3336544"/>
                    <a:pt x="0" y="2151888"/>
                  </a:cubicBezTo>
                  <a:cubicBezTo>
                    <a:pt x="0" y="967232"/>
                    <a:pt x="957580" y="5334"/>
                    <a:pt x="214223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230630" y="1041006"/>
            <a:ext cx="3125687" cy="3139697"/>
            <a:chOff x="0" y="0"/>
            <a:chExt cx="4167583" cy="41862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67632" cy="4186301"/>
            </a:xfrm>
            <a:custGeom>
              <a:avLst/>
              <a:gdLst/>
              <a:ahLst/>
              <a:cxnLst/>
              <a:rect l="l" t="t" r="r" b="b"/>
              <a:pathLst>
                <a:path w="4167632" h="4186301">
                  <a:moveTo>
                    <a:pt x="2083816" y="0"/>
                  </a:moveTo>
                  <a:cubicBezTo>
                    <a:pt x="3236214" y="5207"/>
                    <a:pt x="4167632" y="940816"/>
                    <a:pt x="4167632" y="2093087"/>
                  </a:cubicBezTo>
                  <a:cubicBezTo>
                    <a:pt x="4167632" y="3245358"/>
                    <a:pt x="3236087" y="4181094"/>
                    <a:pt x="2083816" y="4186301"/>
                  </a:cubicBezTo>
                  <a:cubicBezTo>
                    <a:pt x="931418" y="4181094"/>
                    <a:pt x="0" y="3245485"/>
                    <a:pt x="0" y="2093087"/>
                  </a:cubicBezTo>
                  <a:cubicBezTo>
                    <a:pt x="0" y="940689"/>
                    <a:pt x="931418" y="5207"/>
                    <a:pt x="208381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755" b="755"/>
          <a:stretch>
            <a:fillRect/>
          </a:stretch>
        </p:blipFill>
        <p:spPr>
          <a:xfrm>
            <a:off x="2527410" y="1622151"/>
            <a:ext cx="2835913" cy="21269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r="376" b="7364"/>
          <a:stretch>
            <a:fillRect/>
          </a:stretch>
        </p:blipFill>
        <p:spPr>
          <a:xfrm>
            <a:off x="7490845" y="1535821"/>
            <a:ext cx="3283243" cy="2289699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867913" y="1020691"/>
            <a:ext cx="3163930" cy="3178111"/>
            <a:chOff x="0" y="0"/>
            <a:chExt cx="4218573" cy="42374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18686" cy="4237482"/>
            </a:xfrm>
            <a:custGeom>
              <a:avLst/>
              <a:gdLst/>
              <a:ahLst/>
              <a:cxnLst/>
              <a:rect l="l" t="t" r="r" b="b"/>
              <a:pathLst>
                <a:path w="4218686" h="4237482">
                  <a:moveTo>
                    <a:pt x="2109343" y="0"/>
                  </a:moveTo>
                  <a:cubicBezTo>
                    <a:pt x="3275838" y="5207"/>
                    <a:pt x="4218686" y="952246"/>
                    <a:pt x="4218686" y="2118741"/>
                  </a:cubicBezTo>
                  <a:cubicBezTo>
                    <a:pt x="4218686" y="3285236"/>
                    <a:pt x="3275711" y="4232275"/>
                    <a:pt x="2109343" y="4237482"/>
                  </a:cubicBezTo>
                  <a:cubicBezTo>
                    <a:pt x="942848" y="4232275"/>
                    <a:pt x="0" y="3285236"/>
                    <a:pt x="0" y="2118741"/>
                  </a:cubicBezTo>
                  <a:cubicBezTo>
                    <a:pt x="0" y="952246"/>
                    <a:pt x="942848" y="5207"/>
                    <a:pt x="21093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3041" b="37739"/>
          <a:stretch>
            <a:fillRect/>
          </a:stretch>
        </p:blipFill>
        <p:spPr>
          <a:xfrm>
            <a:off x="13772220" y="1932317"/>
            <a:ext cx="3127496" cy="1506217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668969" y="6299417"/>
            <a:ext cx="3037920" cy="3051536"/>
            <a:chOff x="0" y="0"/>
            <a:chExt cx="4050560" cy="40687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50538" cy="4068699"/>
            </a:xfrm>
            <a:custGeom>
              <a:avLst/>
              <a:gdLst/>
              <a:ahLst/>
              <a:cxnLst/>
              <a:rect l="l" t="t" r="r" b="b"/>
              <a:pathLst>
                <a:path w="4050538" h="4068699">
                  <a:moveTo>
                    <a:pt x="2025269" y="0"/>
                  </a:moveTo>
                  <a:cubicBezTo>
                    <a:pt x="3145282" y="4953"/>
                    <a:pt x="4050538" y="914400"/>
                    <a:pt x="4050538" y="2034413"/>
                  </a:cubicBezTo>
                  <a:cubicBezTo>
                    <a:pt x="4050538" y="3154426"/>
                    <a:pt x="3145282" y="4063746"/>
                    <a:pt x="2025269" y="4068699"/>
                  </a:cubicBezTo>
                  <a:cubicBezTo>
                    <a:pt x="905256" y="4063746"/>
                    <a:pt x="0" y="3154299"/>
                    <a:pt x="0" y="2034413"/>
                  </a:cubicBezTo>
                  <a:cubicBezTo>
                    <a:pt x="0" y="914527"/>
                    <a:pt x="905256" y="4953"/>
                    <a:pt x="202526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2078110" y="6470398"/>
            <a:ext cx="2942443" cy="2955631"/>
            <a:chOff x="0" y="0"/>
            <a:chExt cx="3923257" cy="394084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923284" cy="3940810"/>
            </a:xfrm>
            <a:custGeom>
              <a:avLst/>
              <a:gdLst/>
              <a:ahLst/>
              <a:cxnLst/>
              <a:rect l="l" t="t" r="r" b="b"/>
              <a:pathLst>
                <a:path w="3923284" h="3940810">
                  <a:moveTo>
                    <a:pt x="1961642" y="0"/>
                  </a:moveTo>
                  <a:cubicBezTo>
                    <a:pt x="3046476" y="4826"/>
                    <a:pt x="3923284" y="885571"/>
                    <a:pt x="3923284" y="1970405"/>
                  </a:cubicBezTo>
                  <a:cubicBezTo>
                    <a:pt x="3923284" y="3055239"/>
                    <a:pt x="3046476" y="3935984"/>
                    <a:pt x="1961642" y="3940810"/>
                  </a:cubicBezTo>
                  <a:cubicBezTo>
                    <a:pt x="876808" y="3935984"/>
                    <a:pt x="0" y="3055239"/>
                    <a:pt x="0" y="1970405"/>
                  </a:cubicBezTo>
                  <a:cubicBezTo>
                    <a:pt x="0" y="885571"/>
                    <a:pt x="876808" y="4826"/>
                    <a:pt x="19616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 r="486" b="486"/>
          <a:stretch>
            <a:fillRect/>
          </a:stretch>
        </p:blipFill>
        <p:spPr>
          <a:xfrm rot="-1849610">
            <a:off x="1719210" y="6602247"/>
            <a:ext cx="3589247" cy="2691934"/>
          </a:xfrm>
          <a:prstGeom prst="rect">
            <a:avLst/>
          </a:prstGeom>
        </p:spPr>
      </p:pic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798574" y="6109867"/>
            <a:ext cx="3216852" cy="3231271"/>
            <a:chOff x="0" y="0"/>
            <a:chExt cx="4289136" cy="430836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9044" cy="4308348"/>
            </a:xfrm>
            <a:custGeom>
              <a:avLst/>
              <a:gdLst/>
              <a:ahLst/>
              <a:cxnLst/>
              <a:rect l="l" t="t" r="r" b="b"/>
              <a:pathLst>
                <a:path w="4289044" h="4308348">
                  <a:moveTo>
                    <a:pt x="2144522" y="0"/>
                  </a:moveTo>
                  <a:cubicBezTo>
                    <a:pt x="3330448" y="5334"/>
                    <a:pt x="4289044" y="968248"/>
                    <a:pt x="4289044" y="2154174"/>
                  </a:cubicBezTo>
                  <a:cubicBezTo>
                    <a:pt x="4289044" y="3340100"/>
                    <a:pt x="3330448" y="4303014"/>
                    <a:pt x="2144522" y="4308348"/>
                  </a:cubicBezTo>
                  <a:cubicBezTo>
                    <a:pt x="958596" y="4303014"/>
                    <a:pt x="0" y="3340100"/>
                    <a:pt x="0" y="2154174"/>
                  </a:cubicBezTo>
                  <a:cubicBezTo>
                    <a:pt x="0" y="968248"/>
                    <a:pt x="958596" y="5334"/>
                    <a:pt x="214452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 r="283" b="385"/>
          <a:stretch>
            <a:fillRect/>
          </a:stretch>
        </p:blipFill>
        <p:spPr>
          <a:xfrm>
            <a:off x="7405149" y="6590558"/>
            <a:ext cx="3600023" cy="234361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 r="101" b="154"/>
          <a:stretch>
            <a:fillRect/>
          </a:stretch>
        </p:blipFill>
        <p:spPr>
          <a:xfrm>
            <a:off x="13681545" y="885920"/>
            <a:ext cx="3577755" cy="34476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 r="393" b="446"/>
          <a:stretch>
            <a:fillRect/>
          </a:stretch>
        </p:blipFill>
        <p:spPr>
          <a:xfrm>
            <a:off x="7370921" y="910555"/>
            <a:ext cx="3633712" cy="350157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/>
          <a:srcRect r="248" b="300"/>
          <a:stretch>
            <a:fillRect/>
          </a:stretch>
        </p:blipFill>
        <p:spPr>
          <a:xfrm>
            <a:off x="2044875" y="959130"/>
            <a:ext cx="3534511" cy="340598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rcRect r="355" b="408"/>
          <a:stretch>
            <a:fillRect/>
          </a:stretch>
        </p:blipFill>
        <p:spPr>
          <a:xfrm>
            <a:off x="1915661" y="6317047"/>
            <a:ext cx="3327298" cy="320630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/>
          <a:srcRect r="232" b="284"/>
          <a:stretch>
            <a:fillRect/>
          </a:stretch>
        </p:blipFill>
        <p:spPr>
          <a:xfrm>
            <a:off x="7432081" y="6109867"/>
            <a:ext cx="3573089" cy="344315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/>
          <a:srcRect r="299" b="351"/>
          <a:stretch>
            <a:fillRect/>
          </a:stretch>
        </p:blipFill>
        <p:spPr>
          <a:xfrm>
            <a:off x="13616914" y="6031013"/>
            <a:ext cx="3580172" cy="344998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/>
          <a:srcRect r="1675" b="1675"/>
          <a:stretch>
            <a:fillRect/>
          </a:stretch>
        </p:blipFill>
        <p:spPr>
          <a:xfrm rot="2700000">
            <a:off x="8838404" y="4984621"/>
            <a:ext cx="702407" cy="7024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/>
          <a:srcRect l="4628" r="733" b="904"/>
          <a:stretch>
            <a:fillRect/>
          </a:stretch>
        </p:blipFill>
        <p:spPr>
          <a:xfrm>
            <a:off x="13996022" y="6838252"/>
            <a:ext cx="2785789" cy="1774499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2171438" y="322035"/>
            <a:ext cx="3281384" cy="305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0"/>
              </a:lnSpc>
            </a:pPr>
            <a:r>
              <a:rPr lang="en-US" sz="2697">
                <a:solidFill>
                  <a:srgbClr val="686869"/>
                </a:solidFill>
                <a:latin typeface="Montserrat Semi-Bold Bold"/>
              </a:rPr>
              <a:t>Ceramic magnets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62093" y="9697777"/>
            <a:ext cx="3370330" cy="305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6"/>
              </a:lnSpc>
            </a:pPr>
            <a:r>
              <a:rPr lang="en-US" sz="2703">
                <a:solidFill>
                  <a:srgbClr val="686869"/>
                </a:solidFill>
                <a:latin typeface="Montserrat Semi-Bold Bold"/>
              </a:rPr>
              <a:t>AlNiCo magnets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729602" y="369054"/>
            <a:ext cx="3354796" cy="63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0"/>
              </a:lnSpc>
            </a:pPr>
            <a:r>
              <a:rPr lang="en-US" sz="2697">
                <a:solidFill>
                  <a:srgbClr val="686869"/>
                </a:solidFill>
                <a:latin typeface="Montserrat Semi-Bold Bold"/>
              </a:rPr>
              <a:t>Samarium Cobalt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750760" y="373862"/>
            <a:ext cx="4786480" cy="310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0"/>
              </a:lnSpc>
            </a:pPr>
            <a:r>
              <a:rPr lang="en-US" sz="2697">
                <a:solidFill>
                  <a:srgbClr val="686869"/>
                </a:solidFill>
                <a:latin typeface="Montserrat Semi-Bold Bold"/>
              </a:rPr>
              <a:t> Neodymium magnets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83020" y="5069964"/>
            <a:ext cx="15721959" cy="689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1"/>
              </a:lnSpc>
            </a:pPr>
            <a:r>
              <a:rPr lang="en-US" sz="5839">
                <a:solidFill>
                  <a:srgbClr val="1C5A99"/>
                </a:solidFill>
                <a:latin typeface="Aileron Heavy Heavy"/>
              </a:rPr>
              <a:t>Magnetic</a:t>
            </a:r>
            <a:r>
              <a:rPr lang="en-US" sz="5839">
                <a:solidFill>
                  <a:srgbClr val="686869"/>
                </a:solidFill>
                <a:latin typeface="Aileron Heavy Heavy"/>
              </a:rPr>
              <a:t>                    </a:t>
            </a:r>
            <a:r>
              <a:rPr lang="en-US" sz="5839">
                <a:solidFill>
                  <a:srgbClr val="81A145"/>
                </a:solidFill>
                <a:latin typeface="Aileron Heavy Heavy"/>
              </a:rPr>
              <a:t>Products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348748" y="9717722"/>
            <a:ext cx="5678059" cy="30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6"/>
              </a:lnSpc>
            </a:pPr>
            <a:r>
              <a:rPr lang="en-US" sz="2703">
                <a:solidFill>
                  <a:srgbClr val="686869"/>
                </a:solidFill>
                <a:latin typeface="Montserrat Semi-Bold Bold"/>
              </a:rPr>
              <a:t>Electromagnets &amp; Solenoids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424931" y="9687672"/>
            <a:ext cx="3834368" cy="30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6"/>
              </a:lnSpc>
            </a:pPr>
            <a:r>
              <a:rPr lang="en-US" sz="2703">
                <a:solidFill>
                  <a:srgbClr val="686869"/>
                </a:solidFill>
                <a:latin typeface="Montserrat Semi-Bold Bold"/>
              </a:rPr>
              <a:t>Magnetic Assemblies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10"/>
          <a:srcRect l="4807" r="4982" b="190"/>
          <a:stretch>
            <a:fillRect/>
          </a:stretch>
        </p:blipFill>
        <p:spPr>
          <a:xfrm>
            <a:off x="0" y="9258300"/>
            <a:ext cx="1824801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86" b="286"/>
          <a:stretch>
            <a:fillRect/>
          </a:stretch>
        </p:blipFill>
        <p:spPr>
          <a:xfrm>
            <a:off x="1467559" y="2033300"/>
            <a:ext cx="2730265" cy="273533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38371" y="2408410"/>
            <a:ext cx="2499134" cy="2499124"/>
            <a:chOff x="0" y="0"/>
            <a:chExt cx="3332179" cy="33321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32226" cy="3332226"/>
            </a:xfrm>
            <a:custGeom>
              <a:avLst/>
              <a:gdLst/>
              <a:ahLst/>
              <a:cxnLst/>
              <a:rect l="l" t="t" r="r" b="b"/>
              <a:pathLst>
                <a:path w="3332226" h="3332226">
                  <a:moveTo>
                    <a:pt x="3332226" y="1666113"/>
                  </a:moveTo>
                  <a:cubicBezTo>
                    <a:pt x="3332226" y="2586228"/>
                    <a:pt x="2586228" y="3332226"/>
                    <a:pt x="1666113" y="3332226"/>
                  </a:cubicBezTo>
                  <a:cubicBezTo>
                    <a:pt x="745998" y="3332226"/>
                    <a:pt x="0" y="2586228"/>
                    <a:pt x="0" y="1666113"/>
                  </a:cubicBezTo>
                  <a:cubicBezTo>
                    <a:pt x="0" y="745998"/>
                    <a:pt x="745998" y="0"/>
                    <a:pt x="1666113" y="0"/>
                  </a:cubicBezTo>
                  <a:cubicBezTo>
                    <a:pt x="2586228" y="0"/>
                    <a:pt x="3332226" y="745998"/>
                    <a:pt x="3332226" y="1666113"/>
                  </a:cubicBezTo>
                  <a:close/>
                </a:path>
              </a:pathLst>
            </a:custGeom>
            <a:blipFill>
              <a:blip r:embed="rId3"/>
              <a:stretch>
                <a:fillRect r="-617" b="-617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471" b="471"/>
          <a:stretch>
            <a:fillRect/>
          </a:stretch>
        </p:blipFill>
        <p:spPr>
          <a:xfrm>
            <a:off x="10076242" y="2226166"/>
            <a:ext cx="2730265" cy="2735330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605700" y="2344269"/>
            <a:ext cx="2499134" cy="2499124"/>
            <a:chOff x="0" y="0"/>
            <a:chExt cx="3332179" cy="33321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32226" cy="3332226"/>
            </a:xfrm>
            <a:custGeom>
              <a:avLst/>
              <a:gdLst/>
              <a:ahLst/>
              <a:cxnLst/>
              <a:rect l="l" t="t" r="r" b="b"/>
              <a:pathLst>
                <a:path w="3332226" h="3332226">
                  <a:moveTo>
                    <a:pt x="3332226" y="1666113"/>
                  </a:moveTo>
                  <a:cubicBezTo>
                    <a:pt x="3332226" y="2586228"/>
                    <a:pt x="2586228" y="3332226"/>
                    <a:pt x="1666113" y="3332226"/>
                  </a:cubicBezTo>
                  <a:cubicBezTo>
                    <a:pt x="745998" y="3332226"/>
                    <a:pt x="0" y="2586228"/>
                    <a:pt x="0" y="1666113"/>
                  </a:cubicBezTo>
                  <a:cubicBezTo>
                    <a:pt x="0" y="745998"/>
                    <a:pt x="745998" y="0"/>
                    <a:pt x="1666113" y="0"/>
                  </a:cubicBezTo>
                  <a:cubicBezTo>
                    <a:pt x="2586228" y="0"/>
                    <a:pt x="3332226" y="745998"/>
                    <a:pt x="3332226" y="1666113"/>
                  </a:cubicBezTo>
                  <a:close/>
                </a:path>
              </a:pathLst>
            </a:custGeom>
            <a:blipFill>
              <a:blip r:embed="rId4"/>
              <a:stretch>
                <a:fillRect r="-236" b="-236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r="286" b="286"/>
          <a:stretch>
            <a:fillRect/>
          </a:stretch>
        </p:blipFill>
        <p:spPr>
          <a:xfrm>
            <a:off x="5600942" y="2102752"/>
            <a:ext cx="2730265" cy="2735330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254901" y="2226166"/>
            <a:ext cx="2499134" cy="2499124"/>
            <a:chOff x="0" y="0"/>
            <a:chExt cx="3332179" cy="3332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32226" cy="3332226"/>
            </a:xfrm>
            <a:custGeom>
              <a:avLst/>
              <a:gdLst/>
              <a:ahLst/>
              <a:cxnLst/>
              <a:rect l="l" t="t" r="r" b="b"/>
              <a:pathLst>
                <a:path w="3332226" h="3332226">
                  <a:moveTo>
                    <a:pt x="3332226" y="1666113"/>
                  </a:moveTo>
                  <a:cubicBezTo>
                    <a:pt x="3332226" y="2586228"/>
                    <a:pt x="2586228" y="3332226"/>
                    <a:pt x="1666113" y="3332226"/>
                  </a:cubicBezTo>
                  <a:cubicBezTo>
                    <a:pt x="745998" y="3332226"/>
                    <a:pt x="0" y="2586228"/>
                    <a:pt x="0" y="1666113"/>
                  </a:cubicBezTo>
                  <a:cubicBezTo>
                    <a:pt x="0" y="745998"/>
                    <a:pt x="745998" y="0"/>
                    <a:pt x="1666113" y="0"/>
                  </a:cubicBezTo>
                  <a:cubicBezTo>
                    <a:pt x="2586228" y="0"/>
                    <a:pt x="3332226" y="745998"/>
                    <a:pt x="3332226" y="1666113"/>
                  </a:cubicBezTo>
                  <a:close/>
                </a:path>
              </a:pathLst>
            </a:custGeom>
            <a:blipFill>
              <a:blip r:embed="rId5"/>
              <a:stretch>
                <a:fillRect r="-617" b="-61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720851" y="5637522"/>
            <a:ext cx="3819491" cy="38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3300">
                <a:solidFill>
                  <a:srgbClr val="686869"/>
                </a:solidFill>
                <a:latin typeface="Montserrat Semi-Bold Bold"/>
              </a:rPr>
              <a:t>C-CORES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82181" y="5637522"/>
            <a:ext cx="4677289" cy="38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3300">
                <a:solidFill>
                  <a:srgbClr val="686869"/>
                </a:solidFill>
                <a:latin typeface="Montserrat Semi-Bold Bold"/>
              </a:rPr>
              <a:t>SPECIAL CORES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08017" y="5637522"/>
            <a:ext cx="4294499" cy="38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3300">
                <a:solidFill>
                  <a:srgbClr val="686869"/>
                </a:solidFill>
                <a:latin typeface="Montserrat Semi-Bold Bold"/>
              </a:rPr>
              <a:t>TOROIDS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r="471" b="471"/>
          <a:stretch>
            <a:fillRect/>
          </a:stretch>
        </p:blipFill>
        <p:spPr>
          <a:xfrm>
            <a:off x="14367158" y="2226166"/>
            <a:ext cx="2730265" cy="2735330"/>
          </a:xfrm>
          <a:prstGeom prst="rect">
            <a:avLst/>
          </a:prstGeom>
        </p:spPr>
      </p:pic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896616" y="2344269"/>
            <a:ext cx="2499134" cy="2499124"/>
            <a:chOff x="0" y="0"/>
            <a:chExt cx="3332179" cy="333216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32226" cy="3332226"/>
            </a:xfrm>
            <a:custGeom>
              <a:avLst/>
              <a:gdLst/>
              <a:ahLst/>
              <a:cxnLst/>
              <a:rect l="l" t="t" r="r" b="b"/>
              <a:pathLst>
                <a:path w="3332226" h="3332226">
                  <a:moveTo>
                    <a:pt x="3332226" y="1666113"/>
                  </a:moveTo>
                  <a:cubicBezTo>
                    <a:pt x="3332226" y="2586228"/>
                    <a:pt x="2586228" y="3332226"/>
                    <a:pt x="1666113" y="3332226"/>
                  </a:cubicBezTo>
                  <a:cubicBezTo>
                    <a:pt x="745998" y="3332226"/>
                    <a:pt x="0" y="2586228"/>
                    <a:pt x="0" y="1666113"/>
                  </a:cubicBezTo>
                  <a:cubicBezTo>
                    <a:pt x="0" y="745998"/>
                    <a:pt x="745998" y="0"/>
                    <a:pt x="1666113" y="0"/>
                  </a:cubicBezTo>
                  <a:cubicBezTo>
                    <a:pt x="2586228" y="0"/>
                    <a:pt x="3332226" y="745998"/>
                    <a:pt x="3332226" y="1666113"/>
                  </a:cubicBezTo>
                  <a:close/>
                </a:path>
              </a:pathLst>
            </a:custGeom>
            <a:blipFill>
              <a:blip r:embed="rId6"/>
              <a:stretch>
                <a:fillRect r="-617" b="-617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4511716" y="5637522"/>
            <a:ext cx="3819491" cy="38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3300">
                <a:solidFill>
                  <a:srgbClr val="686869"/>
                </a:solidFill>
                <a:latin typeface="Montserrat Semi-Bold Bold"/>
              </a:rPr>
              <a:t>E-CORES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1875" y="761804"/>
            <a:ext cx="16376571" cy="78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2"/>
              </a:lnSpc>
            </a:pPr>
            <a:r>
              <a:rPr lang="en-US" sz="6800">
                <a:solidFill>
                  <a:srgbClr val="1C5A99"/>
                </a:solidFill>
                <a:latin typeface="Aileron Heavy Heavy"/>
              </a:rPr>
              <a:t>New Line</a:t>
            </a:r>
            <a:r>
              <a:rPr lang="en-US" sz="6800">
                <a:solidFill>
                  <a:srgbClr val="686869"/>
                </a:solidFill>
                <a:latin typeface="Aileron Heavy Heavy"/>
              </a:rPr>
              <a:t> </a:t>
            </a:r>
            <a:r>
              <a:rPr lang="en-US" sz="6800">
                <a:solidFill>
                  <a:srgbClr val="81A145"/>
                </a:solidFill>
                <a:latin typeface="Aileron Heavy Heavy"/>
              </a:rPr>
              <a:t>of Products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75142" y="6727937"/>
            <a:ext cx="14737717" cy="208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30"/>
              </a:lnSpc>
            </a:pPr>
            <a:r>
              <a:rPr lang="en-US" sz="2700">
                <a:solidFill>
                  <a:srgbClr val="686869"/>
                </a:solidFill>
                <a:latin typeface="Arimo Bold"/>
              </a:rPr>
              <a:t>Magma has recently partnered with </a:t>
            </a:r>
            <a:r>
              <a:rPr lang="en-US" sz="2700">
                <a:solidFill>
                  <a:srgbClr val="1C5A99"/>
                </a:solidFill>
                <a:latin typeface="Arimo Bold"/>
              </a:rPr>
              <a:t>Eilor Magnetic Cores</a:t>
            </a:r>
            <a:r>
              <a:rPr lang="en-US" sz="2700">
                <a:solidFill>
                  <a:srgbClr val="81A145"/>
                </a:solidFill>
                <a:latin typeface="Arimo"/>
              </a:rPr>
              <a:t>,</a:t>
            </a:r>
            <a:r>
              <a:rPr lang="en-US" sz="2700">
                <a:solidFill>
                  <a:srgbClr val="686869"/>
                </a:solidFill>
                <a:latin typeface="Arimo"/>
              </a:rPr>
              <a:t> </a:t>
            </a:r>
            <a:r>
              <a:rPr lang="en-US" sz="2700">
                <a:solidFill>
                  <a:srgbClr val="686869"/>
                </a:solidFill>
                <a:latin typeface="Arimo Bold"/>
              </a:rPr>
              <a:t>specializes in manufacturing </a:t>
            </a:r>
            <a:r>
              <a:rPr lang="en-US" sz="2700">
                <a:solidFill>
                  <a:srgbClr val="81A145"/>
                </a:solidFill>
                <a:latin typeface="Arimo Bold"/>
              </a:rPr>
              <a:t>tape wound magnetic cores</a:t>
            </a:r>
            <a:r>
              <a:rPr lang="en-US" sz="2700">
                <a:solidFill>
                  <a:srgbClr val="03989E"/>
                </a:solidFill>
                <a:latin typeface="Arimo Bold"/>
              </a:rPr>
              <a:t>, </a:t>
            </a:r>
            <a:r>
              <a:rPr lang="en-US" sz="2700">
                <a:solidFill>
                  <a:srgbClr val="686869"/>
                </a:solidFill>
                <a:latin typeface="Arimo Bold"/>
              </a:rPr>
              <a:t>providing production means for </a:t>
            </a:r>
            <a:r>
              <a:rPr lang="en-US" sz="2700">
                <a:solidFill>
                  <a:srgbClr val="81A145"/>
                </a:solidFill>
                <a:latin typeface="Arimo Bold"/>
              </a:rPr>
              <a:t>highly efficient transformers and inductors,</a:t>
            </a:r>
            <a:r>
              <a:rPr lang="en-US" sz="2700">
                <a:solidFill>
                  <a:srgbClr val="686869"/>
                </a:solidFill>
                <a:latin typeface="Arimo Bold"/>
              </a:rPr>
              <a:t> according to the customer's requirements.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9883" y="3717934"/>
            <a:ext cx="9139962" cy="3115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9"/>
              </a:lnSpc>
            </a:pPr>
            <a:r>
              <a:rPr lang="en-US" sz="3099">
                <a:solidFill>
                  <a:srgbClr val="686869"/>
                </a:solidFill>
                <a:latin typeface="Montserrat Bold"/>
              </a:rPr>
              <a:t>Magma proudly supports R&amp;D and prototyping and offers </a:t>
            </a:r>
            <a:r>
              <a:rPr lang="en-US" sz="3099">
                <a:solidFill>
                  <a:srgbClr val="81A145"/>
                </a:solidFill>
                <a:latin typeface="Montserrat Bold"/>
              </a:rPr>
              <a:t>Magnetic design</a:t>
            </a:r>
            <a:r>
              <a:rPr lang="en-US" sz="3099">
                <a:solidFill>
                  <a:srgbClr val="686869"/>
                </a:solidFill>
                <a:latin typeface="Montserrat Bold"/>
              </a:rPr>
              <a:t>, </a:t>
            </a:r>
            <a:r>
              <a:rPr lang="en-US" sz="3099">
                <a:solidFill>
                  <a:srgbClr val="1C5A99"/>
                </a:solidFill>
                <a:latin typeface="Montserrat Bold"/>
              </a:rPr>
              <a:t>consulting &amp; FEM analysis services</a:t>
            </a:r>
            <a:r>
              <a:rPr lang="en-US" sz="3099">
                <a:solidFill>
                  <a:srgbClr val="686869"/>
                </a:solidFill>
                <a:latin typeface="Montserrat Bold"/>
              </a:rPr>
              <a:t>.</a:t>
            </a:r>
          </a:p>
          <a:p>
            <a:pPr algn="just">
              <a:lnSpc>
                <a:spcPts val="5889"/>
              </a:lnSpc>
            </a:pPr>
            <a:r>
              <a:rPr lang="en-US" sz="3099">
                <a:solidFill>
                  <a:srgbClr val="686869"/>
                </a:solidFill>
                <a:latin typeface="Montserrat Bold"/>
              </a:rPr>
              <a:t>We work with</a:t>
            </a:r>
            <a:r>
              <a:rPr lang="en-US" sz="3099">
                <a:solidFill>
                  <a:srgbClr val="686869"/>
                </a:solidFill>
                <a:latin typeface="Montserrat"/>
              </a:rPr>
              <a:t> </a:t>
            </a:r>
            <a:r>
              <a:rPr lang="en-US" sz="3099">
                <a:solidFill>
                  <a:srgbClr val="686869"/>
                </a:solidFill>
                <a:latin typeface="Montserrat Bold"/>
              </a:rPr>
              <a:t>all industries and applications.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66788" y="2702783"/>
            <a:ext cx="9143130" cy="47625"/>
            <a:chOff x="0" y="0"/>
            <a:chExt cx="12190840" cy="63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90857" cy="63500"/>
            </a:xfrm>
            <a:custGeom>
              <a:avLst/>
              <a:gdLst/>
              <a:ahLst/>
              <a:cxnLst/>
              <a:rect l="l" t="t" r="r" b="b"/>
              <a:pathLst>
                <a:path w="12190857" h="63500">
                  <a:moveTo>
                    <a:pt x="31750" y="0"/>
                  </a:moveTo>
                  <a:lnTo>
                    <a:pt x="12159107" y="0"/>
                  </a:lnTo>
                  <a:cubicBezTo>
                    <a:pt x="12176633" y="0"/>
                    <a:pt x="12190857" y="14224"/>
                    <a:pt x="12190857" y="31750"/>
                  </a:cubicBezTo>
                  <a:cubicBezTo>
                    <a:pt x="12190857" y="49276"/>
                    <a:pt x="12176633" y="63500"/>
                    <a:pt x="12159107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686869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903918" y="3029900"/>
            <a:ext cx="7080777" cy="7080747"/>
            <a:chOff x="0" y="0"/>
            <a:chExt cx="9441036" cy="94409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41053" cy="9441053"/>
            </a:xfrm>
            <a:custGeom>
              <a:avLst/>
              <a:gdLst/>
              <a:ahLst/>
              <a:cxnLst/>
              <a:rect l="l" t="t" r="r" b="b"/>
              <a:pathLst>
                <a:path w="9441053" h="9441053">
                  <a:moveTo>
                    <a:pt x="9441053" y="4720590"/>
                  </a:moveTo>
                  <a:cubicBezTo>
                    <a:pt x="9441053" y="7327519"/>
                    <a:pt x="7327519" y="9441053"/>
                    <a:pt x="4720590" y="9441053"/>
                  </a:cubicBezTo>
                  <a:cubicBezTo>
                    <a:pt x="2113661" y="9441053"/>
                    <a:pt x="0" y="7327519"/>
                    <a:pt x="0" y="4720590"/>
                  </a:cubicBezTo>
                  <a:cubicBezTo>
                    <a:pt x="0" y="2113407"/>
                    <a:pt x="2113407" y="0"/>
                    <a:pt x="4720463" y="0"/>
                  </a:cubicBezTo>
                  <a:cubicBezTo>
                    <a:pt x="7327519" y="0"/>
                    <a:pt x="9441053" y="2113407"/>
                    <a:pt x="9441053" y="4720590"/>
                  </a:cubicBezTo>
                  <a:close/>
                </a:path>
              </a:pathLst>
            </a:custGeom>
            <a:blipFill>
              <a:blip r:embed="rId2"/>
              <a:stretch>
                <a:fillRect r="-33442" b="-82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r="290" b="375"/>
          <a:stretch>
            <a:fillRect/>
          </a:stretch>
        </p:blipFill>
        <p:spPr>
          <a:xfrm>
            <a:off x="15795183" y="-1194146"/>
            <a:ext cx="3752716" cy="36913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r="138" b="138"/>
          <a:stretch>
            <a:fillRect/>
          </a:stretch>
        </p:blipFill>
        <p:spPr>
          <a:xfrm>
            <a:off x="1289693" y="8797882"/>
            <a:ext cx="8497319" cy="851308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19883" y="704850"/>
            <a:ext cx="11851720" cy="1579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20"/>
              </a:lnSpc>
            </a:pPr>
            <a:r>
              <a:rPr lang="en-US" sz="8300">
                <a:solidFill>
                  <a:srgbClr val="1C5A99"/>
                </a:solidFill>
                <a:latin typeface="Aileron Heavy Heavy"/>
              </a:rPr>
              <a:t>Magnetic</a:t>
            </a:r>
            <a:r>
              <a:rPr lang="en-US" sz="8300">
                <a:solidFill>
                  <a:srgbClr val="686869"/>
                </a:solidFill>
                <a:latin typeface="Aileron Heavy Heavy"/>
              </a:rPr>
              <a:t> </a:t>
            </a:r>
            <a:r>
              <a:rPr lang="en-US" sz="8300">
                <a:solidFill>
                  <a:srgbClr val="81A145"/>
                </a:solidFill>
                <a:latin typeface="Aileron Heavy Heavy"/>
              </a:rPr>
              <a:t>Services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488516" y="1489793"/>
            <a:ext cx="2435310" cy="2435310"/>
            <a:chOff x="0" y="0"/>
            <a:chExt cx="3247080" cy="3247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47136" cy="3247136"/>
            </a:xfrm>
            <a:custGeom>
              <a:avLst/>
              <a:gdLst/>
              <a:ahLst/>
              <a:cxnLst/>
              <a:rect l="l" t="t" r="r" b="b"/>
              <a:pathLst>
                <a:path w="3247136" h="3247136">
                  <a:moveTo>
                    <a:pt x="1623568" y="3247136"/>
                  </a:moveTo>
                  <a:cubicBezTo>
                    <a:pt x="1190117" y="3247136"/>
                    <a:pt x="781939" y="3078480"/>
                    <a:pt x="475615" y="2771521"/>
                  </a:cubicBezTo>
                  <a:cubicBezTo>
                    <a:pt x="168656" y="2465197"/>
                    <a:pt x="0" y="2057019"/>
                    <a:pt x="0" y="1623568"/>
                  </a:cubicBezTo>
                  <a:cubicBezTo>
                    <a:pt x="0" y="1190117"/>
                    <a:pt x="168656" y="781939"/>
                    <a:pt x="475615" y="475615"/>
                  </a:cubicBezTo>
                  <a:cubicBezTo>
                    <a:pt x="781939" y="168656"/>
                    <a:pt x="1190117" y="0"/>
                    <a:pt x="1623568" y="0"/>
                  </a:cubicBezTo>
                  <a:cubicBezTo>
                    <a:pt x="2057019" y="0"/>
                    <a:pt x="2465197" y="168656"/>
                    <a:pt x="2771521" y="475615"/>
                  </a:cubicBezTo>
                  <a:cubicBezTo>
                    <a:pt x="3078480" y="782574"/>
                    <a:pt x="3247136" y="1189990"/>
                    <a:pt x="3247136" y="1623568"/>
                  </a:cubicBezTo>
                  <a:cubicBezTo>
                    <a:pt x="3247136" y="2057146"/>
                    <a:pt x="3078480" y="2465197"/>
                    <a:pt x="2771521" y="2771521"/>
                  </a:cubicBezTo>
                  <a:cubicBezTo>
                    <a:pt x="2465197" y="3078480"/>
                    <a:pt x="2057146" y="3247136"/>
                    <a:pt x="1623568" y="3247136"/>
                  </a:cubicBezTo>
                  <a:close/>
                  <a:moveTo>
                    <a:pt x="1623568" y="97409"/>
                  </a:moveTo>
                  <a:cubicBezTo>
                    <a:pt x="1216025" y="97409"/>
                    <a:pt x="832612" y="256413"/>
                    <a:pt x="544449" y="544449"/>
                  </a:cubicBezTo>
                  <a:cubicBezTo>
                    <a:pt x="256286" y="832485"/>
                    <a:pt x="97282" y="1216025"/>
                    <a:pt x="97282" y="1623568"/>
                  </a:cubicBezTo>
                  <a:cubicBezTo>
                    <a:pt x="97282" y="2031111"/>
                    <a:pt x="256286" y="2414524"/>
                    <a:pt x="544322" y="2702687"/>
                  </a:cubicBezTo>
                  <a:cubicBezTo>
                    <a:pt x="832358" y="2990850"/>
                    <a:pt x="1215898" y="3149727"/>
                    <a:pt x="1623441" y="3149727"/>
                  </a:cubicBezTo>
                  <a:cubicBezTo>
                    <a:pt x="2030984" y="3149727"/>
                    <a:pt x="2414397" y="2990723"/>
                    <a:pt x="2702560" y="2702687"/>
                  </a:cubicBezTo>
                  <a:cubicBezTo>
                    <a:pt x="2990723" y="2414651"/>
                    <a:pt x="3149600" y="2031111"/>
                    <a:pt x="3149600" y="1623568"/>
                  </a:cubicBezTo>
                  <a:cubicBezTo>
                    <a:pt x="3149600" y="1216025"/>
                    <a:pt x="2990596" y="832612"/>
                    <a:pt x="2702560" y="544449"/>
                  </a:cubicBezTo>
                  <a:cubicBezTo>
                    <a:pt x="2414524" y="256286"/>
                    <a:pt x="2030984" y="97409"/>
                    <a:pt x="1623441" y="97409"/>
                  </a:cubicBezTo>
                  <a:close/>
                </a:path>
              </a:pathLst>
            </a:custGeom>
            <a:solidFill>
              <a:srgbClr val="231815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r="495" b="495"/>
          <a:stretch>
            <a:fillRect/>
          </a:stretch>
        </p:blipFill>
        <p:spPr>
          <a:xfrm>
            <a:off x="7930835" y="6831971"/>
            <a:ext cx="2426329" cy="2426329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930835" y="6831971"/>
            <a:ext cx="2426329" cy="2426329"/>
            <a:chOff x="0" y="0"/>
            <a:chExt cx="3235105" cy="32351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35071" cy="3235071"/>
            </a:xfrm>
            <a:custGeom>
              <a:avLst/>
              <a:gdLst/>
              <a:ahLst/>
              <a:cxnLst/>
              <a:rect l="l" t="t" r="r" b="b"/>
              <a:pathLst>
                <a:path w="3235071" h="3235071">
                  <a:moveTo>
                    <a:pt x="1617599" y="3235071"/>
                  </a:moveTo>
                  <a:cubicBezTo>
                    <a:pt x="1185672" y="3235071"/>
                    <a:pt x="779145" y="3066923"/>
                    <a:pt x="473964" y="2761234"/>
                  </a:cubicBezTo>
                  <a:cubicBezTo>
                    <a:pt x="168148" y="2456053"/>
                    <a:pt x="0" y="2049399"/>
                    <a:pt x="0" y="1617599"/>
                  </a:cubicBezTo>
                  <a:cubicBezTo>
                    <a:pt x="0" y="1185799"/>
                    <a:pt x="168148" y="779018"/>
                    <a:pt x="473837" y="473837"/>
                  </a:cubicBezTo>
                  <a:cubicBezTo>
                    <a:pt x="779018" y="168148"/>
                    <a:pt x="1185672" y="0"/>
                    <a:pt x="1617599" y="0"/>
                  </a:cubicBezTo>
                  <a:cubicBezTo>
                    <a:pt x="2049526" y="0"/>
                    <a:pt x="2456053" y="168148"/>
                    <a:pt x="2761234" y="473837"/>
                  </a:cubicBezTo>
                  <a:cubicBezTo>
                    <a:pt x="3067050" y="779653"/>
                    <a:pt x="3235071" y="1185672"/>
                    <a:pt x="3235071" y="1617472"/>
                  </a:cubicBezTo>
                  <a:cubicBezTo>
                    <a:pt x="3235071" y="2049272"/>
                    <a:pt x="3066923" y="2455926"/>
                    <a:pt x="2761234" y="2761107"/>
                  </a:cubicBezTo>
                  <a:cubicBezTo>
                    <a:pt x="2456053" y="3066923"/>
                    <a:pt x="2049399" y="3234944"/>
                    <a:pt x="1617599" y="3234944"/>
                  </a:cubicBezTo>
                  <a:close/>
                  <a:moveTo>
                    <a:pt x="1617599" y="96901"/>
                  </a:moveTo>
                  <a:cubicBezTo>
                    <a:pt x="1211580" y="96901"/>
                    <a:pt x="829564" y="255270"/>
                    <a:pt x="542417" y="542290"/>
                  </a:cubicBezTo>
                  <a:cubicBezTo>
                    <a:pt x="255270" y="829310"/>
                    <a:pt x="97028" y="1211580"/>
                    <a:pt x="97028" y="1617599"/>
                  </a:cubicBezTo>
                  <a:cubicBezTo>
                    <a:pt x="97028" y="2023618"/>
                    <a:pt x="255397" y="2405634"/>
                    <a:pt x="542417" y="2692781"/>
                  </a:cubicBezTo>
                  <a:cubicBezTo>
                    <a:pt x="829437" y="2979928"/>
                    <a:pt x="1211580" y="3138170"/>
                    <a:pt x="1617599" y="3138170"/>
                  </a:cubicBezTo>
                  <a:cubicBezTo>
                    <a:pt x="2023618" y="3138170"/>
                    <a:pt x="2405634" y="2979801"/>
                    <a:pt x="2692781" y="2692781"/>
                  </a:cubicBezTo>
                  <a:cubicBezTo>
                    <a:pt x="2979928" y="2405761"/>
                    <a:pt x="3138170" y="2023618"/>
                    <a:pt x="3138170" y="1617599"/>
                  </a:cubicBezTo>
                  <a:cubicBezTo>
                    <a:pt x="3138170" y="1211580"/>
                    <a:pt x="2979801" y="829564"/>
                    <a:pt x="2692781" y="542417"/>
                  </a:cubicBezTo>
                  <a:cubicBezTo>
                    <a:pt x="2405761" y="255270"/>
                    <a:pt x="2023618" y="97028"/>
                    <a:pt x="1617599" y="9702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r="736" b="797"/>
          <a:stretch>
            <a:fillRect/>
          </a:stretch>
        </p:blipFill>
        <p:spPr>
          <a:xfrm>
            <a:off x="2575981" y="2038350"/>
            <a:ext cx="1219680" cy="1501144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038521" y="1491660"/>
            <a:ext cx="2395265" cy="2395265"/>
            <a:chOff x="0" y="0"/>
            <a:chExt cx="3193687" cy="31936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93796" cy="3193796"/>
            </a:xfrm>
            <a:custGeom>
              <a:avLst/>
              <a:gdLst/>
              <a:ahLst/>
              <a:cxnLst/>
              <a:rect l="l" t="t" r="r" b="b"/>
              <a:pathLst>
                <a:path w="3193796" h="3193796">
                  <a:moveTo>
                    <a:pt x="1596898" y="3193669"/>
                  </a:moveTo>
                  <a:cubicBezTo>
                    <a:pt x="1170559" y="3193669"/>
                    <a:pt x="769112" y="3027680"/>
                    <a:pt x="467868" y="2725801"/>
                  </a:cubicBezTo>
                  <a:cubicBezTo>
                    <a:pt x="165989" y="2424684"/>
                    <a:pt x="0" y="2023237"/>
                    <a:pt x="0" y="1596898"/>
                  </a:cubicBezTo>
                  <a:cubicBezTo>
                    <a:pt x="0" y="1170559"/>
                    <a:pt x="165989" y="769112"/>
                    <a:pt x="467868" y="467868"/>
                  </a:cubicBezTo>
                  <a:cubicBezTo>
                    <a:pt x="769112" y="165989"/>
                    <a:pt x="1170559" y="0"/>
                    <a:pt x="1596898" y="0"/>
                  </a:cubicBezTo>
                  <a:cubicBezTo>
                    <a:pt x="2023237" y="0"/>
                    <a:pt x="2424684" y="165989"/>
                    <a:pt x="2725928" y="467868"/>
                  </a:cubicBezTo>
                  <a:cubicBezTo>
                    <a:pt x="3027807" y="769747"/>
                    <a:pt x="3193796" y="1170559"/>
                    <a:pt x="3193796" y="1596898"/>
                  </a:cubicBezTo>
                  <a:cubicBezTo>
                    <a:pt x="3193796" y="2023237"/>
                    <a:pt x="3027807" y="2424684"/>
                    <a:pt x="2725928" y="2725928"/>
                  </a:cubicBezTo>
                  <a:cubicBezTo>
                    <a:pt x="2424684" y="3027807"/>
                    <a:pt x="2023237" y="3193796"/>
                    <a:pt x="1596898" y="3193796"/>
                  </a:cubicBezTo>
                  <a:close/>
                  <a:moveTo>
                    <a:pt x="1596898" y="95758"/>
                  </a:moveTo>
                  <a:cubicBezTo>
                    <a:pt x="1196086" y="95758"/>
                    <a:pt x="818896" y="252095"/>
                    <a:pt x="535559" y="535559"/>
                  </a:cubicBezTo>
                  <a:cubicBezTo>
                    <a:pt x="252222" y="819023"/>
                    <a:pt x="95758" y="1196086"/>
                    <a:pt x="95758" y="1596898"/>
                  </a:cubicBezTo>
                  <a:cubicBezTo>
                    <a:pt x="95758" y="1997710"/>
                    <a:pt x="252095" y="2374900"/>
                    <a:pt x="535432" y="2658237"/>
                  </a:cubicBezTo>
                  <a:cubicBezTo>
                    <a:pt x="818769" y="2941574"/>
                    <a:pt x="1195959" y="3098038"/>
                    <a:pt x="1596771" y="3098038"/>
                  </a:cubicBezTo>
                  <a:cubicBezTo>
                    <a:pt x="1997583" y="3098038"/>
                    <a:pt x="2374773" y="2941701"/>
                    <a:pt x="2658110" y="2658237"/>
                  </a:cubicBezTo>
                  <a:cubicBezTo>
                    <a:pt x="2941447" y="2374773"/>
                    <a:pt x="3097911" y="1997710"/>
                    <a:pt x="3097911" y="1596898"/>
                  </a:cubicBezTo>
                  <a:cubicBezTo>
                    <a:pt x="3097911" y="1196086"/>
                    <a:pt x="2941574" y="818896"/>
                    <a:pt x="2658110" y="535559"/>
                  </a:cubicBezTo>
                  <a:cubicBezTo>
                    <a:pt x="2374646" y="252222"/>
                    <a:pt x="1997710" y="95758"/>
                    <a:pt x="1596898" y="95758"/>
                  </a:cubicBezTo>
                  <a:close/>
                </a:path>
              </a:pathLst>
            </a:custGeom>
            <a:solidFill>
              <a:srgbClr val="231815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r="800" b="738"/>
          <a:stretch>
            <a:fillRect/>
          </a:stretch>
        </p:blipFill>
        <p:spPr>
          <a:xfrm>
            <a:off x="15153517" y="6301389"/>
            <a:ext cx="1908832" cy="1512749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665003" y="5657343"/>
            <a:ext cx="2594297" cy="2594297"/>
            <a:chOff x="0" y="0"/>
            <a:chExt cx="3459063" cy="34590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59099" cy="3459226"/>
            </a:xfrm>
            <a:custGeom>
              <a:avLst/>
              <a:gdLst/>
              <a:ahLst/>
              <a:cxnLst/>
              <a:rect l="l" t="t" r="r" b="b"/>
              <a:pathLst>
                <a:path w="3459099" h="3459226">
                  <a:moveTo>
                    <a:pt x="1729486" y="3459099"/>
                  </a:moveTo>
                  <a:cubicBezTo>
                    <a:pt x="1267714" y="3459099"/>
                    <a:pt x="832866" y="3279394"/>
                    <a:pt x="506603" y="2952369"/>
                  </a:cubicBezTo>
                  <a:cubicBezTo>
                    <a:pt x="179705" y="2626106"/>
                    <a:pt x="0" y="2191258"/>
                    <a:pt x="0" y="1729486"/>
                  </a:cubicBezTo>
                  <a:cubicBezTo>
                    <a:pt x="0" y="1267714"/>
                    <a:pt x="179705" y="832993"/>
                    <a:pt x="506730" y="506730"/>
                  </a:cubicBezTo>
                  <a:cubicBezTo>
                    <a:pt x="832993" y="179705"/>
                    <a:pt x="1267714" y="0"/>
                    <a:pt x="1729486" y="0"/>
                  </a:cubicBezTo>
                  <a:cubicBezTo>
                    <a:pt x="2191258" y="0"/>
                    <a:pt x="2626106" y="179705"/>
                    <a:pt x="2952369" y="506730"/>
                  </a:cubicBezTo>
                  <a:cubicBezTo>
                    <a:pt x="3279394" y="833755"/>
                    <a:pt x="3459099" y="1267841"/>
                    <a:pt x="3459099" y="1729613"/>
                  </a:cubicBezTo>
                  <a:cubicBezTo>
                    <a:pt x="3459099" y="2191385"/>
                    <a:pt x="3279394" y="2626233"/>
                    <a:pt x="2952369" y="2952496"/>
                  </a:cubicBezTo>
                  <a:cubicBezTo>
                    <a:pt x="2626106" y="3279521"/>
                    <a:pt x="2191258" y="3459226"/>
                    <a:pt x="1729486" y="3459226"/>
                  </a:cubicBezTo>
                  <a:close/>
                  <a:moveTo>
                    <a:pt x="1729486" y="103759"/>
                  </a:moveTo>
                  <a:cubicBezTo>
                    <a:pt x="1295400" y="103632"/>
                    <a:pt x="886841" y="273050"/>
                    <a:pt x="580009" y="580009"/>
                  </a:cubicBezTo>
                  <a:cubicBezTo>
                    <a:pt x="273177" y="886968"/>
                    <a:pt x="103632" y="1295400"/>
                    <a:pt x="103632" y="1729486"/>
                  </a:cubicBezTo>
                  <a:cubicBezTo>
                    <a:pt x="103632" y="2163572"/>
                    <a:pt x="273050" y="2572131"/>
                    <a:pt x="579882" y="2879090"/>
                  </a:cubicBezTo>
                  <a:cubicBezTo>
                    <a:pt x="886714" y="3186049"/>
                    <a:pt x="1295273" y="3355340"/>
                    <a:pt x="1729486" y="3355340"/>
                  </a:cubicBezTo>
                  <a:cubicBezTo>
                    <a:pt x="2163699" y="3355340"/>
                    <a:pt x="2572131" y="3185922"/>
                    <a:pt x="2879090" y="2879090"/>
                  </a:cubicBezTo>
                  <a:cubicBezTo>
                    <a:pt x="3186049" y="2572258"/>
                    <a:pt x="3355340" y="2163699"/>
                    <a:pt x="3355340" y="1729486"/>
                  </a:cubicBezTo>
                  <a:cubicBezTo>
                    <a:pt x="3355340" y="1295273"/>
                    <a:pt x="3185922" y="886841"/>
                    <a:pt x="2879090" y="579882"/>
                  </a:cubicBezTo>
                  <a:cubicBezTo>
                    <a:pt x="2572258" y="272923"/>
                    <a:pt x="2163699" y="103632"/>
                    <a:pt x="1729486" y="1036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r="861" b="991"/>
          <a:stretch>
            <a:fillRect/>
          </a:stretch>
        </p:blipFill>
        <p:spPr>
          <a:xfrm>
            <a:off x="2369080" y="6044702"/>
            <a:ext cx="1836038" cy="1508889"/>
          </a:xfrm>
          <a:prstGeom prst="rect">
            <a:avLst/>
          </a:prstGeom>
        </p:spPr>
      </p:pic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998001" y="5499602"/>
            <a:ext cx="2599089" cy="2599089"/>
            <a:chOff x="0" y="0"/>
            <a:chExt cx="3465452" cy="34654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65449" cy="3465449"/>
            </a:xfrm>
            <a:custGeom>
              <a:avLst/>
              <a:gdLst/>
              <a:ahLst/>
              <a:cxnLst/>
              <a:rect l="l" t="t" r="r" b="b"/>
              <a:pathLst>
                <a:path w="3465449" h="3465449">
                  <a:moveTo>
                    <a:pt x="1732788" y="3465449"/>
                  </a:moveTo>
                  <a:cubicBezTo>
                    <a:pt x="1270127" y="3465449"/>
                    <a:pt x="834517" y="3285363"/>
                    <a:pt x="507746" y="2957830"/>
                  </a:cubicBezTo>
                  <a:cubicBezTo>
                    <a:pt x="180086" y="2630932"/>
                    <a:pt x="0" y="2195322"/>
                    <a:pt x="0" y="1732788"/>
                  </a:cubicBezTo>
                  <a:cubicBezTo>
                    <a:pt x="0" y="1270254"/>
                    <a:pt x="180086" y="834517"/>
                    <a:pt x="507619" y="507619"/>
                  </a:cubicBezTo>
                  <a:cubicBezTo>
                    <a:pt x="834517" y="180086"/>
                    <a:pt x="1270127" y="0"/>
                    <a:pt x="1732788" y="0"/>
                  </a:cubicBezTo>
                  <a:cubicBezTo>
                    <a:pt x="2195449" y="0"/>
                    <a:pt x="2631059" y="180086"/>
                    <a:pt x="2957830" y="507619"/>
                  </a:cubicBezTo>
                  <a:cubicBezTo>
                    <a:pt x="3285363" y="835152"/>
                    <a:pt x="3465449" y="1270127"/>
                    <a:pt x="3465449" y="1732661"/>
                  </a:cubicBezTo>
                  <a:cubicBezTo>
                    <a:pt x="3465449" y="2195195"/>
                    <a:pt x="3285363" y="2630932"/>
                    <a:pt x="2957830" y="2957703"/>
                  </a:cubicBezTo>
                  <a:cubicBezTo>
                    <a:pt x="2630932" y="3285236"/>
                    <a:pt x="2195322" y="3465322"/>
                    <a:pt x="1732788" y="3465322"/>
                  </a:cubicBezTo>
                  <a:close/>
                  <a:moveTo>
                    <a:pt x="1732788" y="103886"/>
                  </a:moveTo>
                  <a:cubicBezTo>
                    <a:pt x="1297813" y="103886"/>
                    <a:pt x="888619" y="273558"/>
                    <a:pt x="581152" y="581025"/>
                  </a:cubicBezTo>
                  <a:cubicBezTo>
                    <a:pt x="273685" y="888492"/>
                    <a:pt x="103886" y="1297813"/>
                    <a:pt x="103886" y="1732788"/>
                  </a:cubicBezTo>
                  <a:cubicBezTo>
                    <a:pt x="103886" y="2167763"/>
                    <a:pt x="273558" y="2576957"/>
                    <a:pt x="581025" y="2884424"/>
                  </a:cubicBezTo>
                  <a:cubicBezTo>
                    <a:pt x="888492" y="3191891"/>
                    <a:pt x="1297813" y="3361563"/>
                    <a:pt x="1732661" y="3361563"/>
                  </a:cubicBezTo>
                  <a:cubicBezTo>
                    <a:pt x="2167509" y="3361563"/>
                    <a:pt x="2576830" y="3191891"/>
                    <a:pt x="2884297" y="2884424"/>
                  </a:cubicBezTo>
                  <a:cubicBezTo>
                    <a:pt x="3191764" y="2576957"/>
                    <a:pt x="3361436" y="2167636"/>
                    <a:pt x="3361436" y="1732788"/>
                  </a:cubicBezTo>
                  <a:cubicBezTo>
                    <a:pt x="3361436" y="1297940"/>
                    <a:pt x="3191764" y="888619"/>
                    <a:pt x="2884297" y="581152"/>
                  </a:cubicBezTo>
                  <a:cubicBezTo>
                    <a:pt x="2576830" y="273685"/>
                    <a:pt x="2167636" y="103886"/>
                    <a:pt x="1732788" y="10388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 r="993" b="993"/>
          <a:stretch>
            <a:fillRect/>
          </a:stretch>
        </p:blipFill>
        <p:spPr>
          <a:xfrm>
            <a:off x="13830119" y="2097799"/>
            <a:ext cx="1669174" cy="119763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028700" y="4092584"/>
            <a:ext cx="4314242" cy="555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49">
                <a:solidFill>
                  <a:srgbClr val="FFFFFF"/>
                </a:solidFill>
                <a:latin typeface="Poppins Bold Bold"/>
              </a:rPr>
              <a:t>HOMELAND SECURITY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70381" y="9503095"/>
            <a:ext cx="2947238" cy="56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49">
                <a:solidFill>
                  <a:srgbClr val="FFFFFF"/>
                </a:solidFill>
                <a:latin typeface="Poppins Bold Bold"/>
              </a:rPr>
              <a:t>GREEN ENERGY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23057" y="2955502"/>
            <a:ext cx="2522237" cy="555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49">
                <a:solidFill>
                  <a:srgbClr val="FFFFFF"/>
                </a:solidFill>
                <a:latin typeface="Poppins Bold Bold"/>
              </a:rPr>
              <a:t>BIOMEDICAL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488516" y="4045894"/>
            <a:ext cx="2619416" cy="555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49">
                <a:solidFill>
                  <a:srgbClr val="FFFFFF"/>
                </a:solidFill>
                <a:latin typeface="Poppins Bold Bold"/>
              </a:rPr>
              <a:t>AUTOMOTIVE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010773" y="8444221"/>
            <a:ext cx="1902758" cy="56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49">
                <a:solidFill>
                  <a:srgbClr val="FFFFFF"/>
                </a:solidFill>
                <a:latin typeface="Poppins Bold Bold"/>
              </a:rPr>
              <a:t>AVIATION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15680" y="8220543"/>
            <a:ext cx="3440946" cy="56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2949">
                <a:solidFill>
                  <a:srgbClr val="FFFFFF"/>
                </a:solidFill>
                <a:latin typeface="Poppins Bold Bold"/>
              </a:rPr>
              <a:t>HOME APPLIANCE</a:t>
            </a:r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6524924" y="4914927"/>
            <a:ext cx="4979602" cy="1066800"/>
            <a:chOff x="0" y="0"/>
            <a:chExt cx="6639469" cy="1422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639560" cy="1422400"/>
            </a:xfrm>
            <a:custGeom>
              <a:avLst/>
              <a:gdLst/>
              <a:ahLst/>
              <a:cxnLst/>
              <a:rect l="l" t="t" r="r" b="b"/>
              <a:pathLst>
                <a:path w="6639560" h="1422400">
                  <a:moveTo>
                    <a:pt x="0" y="237109"/>
                  </a:moveTo>
                  <a:cubicBezTo>
                    <a:pt x="0" y="106172"/>
                    <a:pt x="106172" y="0"/>
                    <a:pt x="237109" y="0"/>
                  </a:cubicBezTo>
                  <a:lnTo>
                    <a:pt x="6402451" y="0"/>
                  </a:lnTo>
                  <a:cubicBezTo>
                    <a:pt x="6533388" y="0"/>
                    <a:pt x="6639560" y="106172"/>
                    <a:pt x="6639560" y="237109"/>
                  </a:cubicBezTo>
                  <a:lnTo>
                    <a:pt x="6639560" y="1185291"/>
                  </a:lnTo>
                  <a:cubicBezTo>
                    <a:pt x="6639560" y="1316228"/>
                    <a:pt x="6533388" y="1422400"/>
                    <a:pt x="6402451" y="1422400"/>
                  </a:cubicBezTo>
                  <a:lnTo>
                    <a:pt x="237109" y="1422400"/>
                  </a:lnTo>
                  <a:cubicBezTo>
                    <a:pt x="106172" y="1422400"/>
                    <a:pt x="0" y="1316228"/>
                    <a:pt x="0" y="118529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6653362" y="5086946"/>
            <a:ext cx="4722794" cy="722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41"/>
              </a:lnSpc>
            </a:pPr>
            <a:r>
              <a:rPr lang="en-US" sz="4400" spc="-175" dirty="0">
                <a:solidFill>
                  <a:srgbClr val="1C5A99"/>
                </a:solidFill>
                <a:latin typeface="Open Sans Bold"/>
              </a:rPr>
              <a:t>Magnetic Services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154" y="9124968"/>
            <a:ext cx="2245073" cy="1403171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1CD726D1-EF68-CE5B-5EF2-445AEBC7E7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607" y="-305103"/>
            <a:ext cx="3713136" cy="37131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04888" y="2449536"/>
            <a:ext cx="6622941" cy="47625"/>
            <a:chOff x="0" y="0"/>
            <a:chExt cx="8830588" cy="63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30564" cy="63500"/>
            </a:xfrm>
            <a:custGeom>
              <a:avLst/>
              <a:gdLst/>
              <a:ahLst/>
              <a:cxnLst/>
              <a:rect l="l" t="t" r="r" b="b"/>
              <a:pathLst>
                <a:path w="8830564" h="63500">
                  <a:moveTo>
                    <a:pt x="31750" y="0"/>
                  </a:moveTo>
                  <a:lnTo>
                    <a:pt x="8798814" y="0"/>
                  </a:lnTo>
                  <a:cubicBezTo>
                    <a:pt x="8816340" y="0"/>
                    <a:pt x="8830564" y="14224"/>
                    <a:pt x="8830564" y="31750"/>
                  </a:cubicBezTo>
                  <a:cubicBezTo>
                    <a:pt x="8830564" y="49276"/>
                    <a:pt x="8816340" y="63500"/>
                    <a:pt x="8798814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68686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290" b="375"/>
          <a:stretch>
            <a:fillRect/>
          </a:stretch>
        </p:blipFill>
        <p:spPr>
          <a:xfrm>
            <a:off x="15795183" y="-1194146"/>
            <a:ext cx="3752716" cy="36913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r="66277" b="226"/>
          <a:stretch>
            <a:fillRect/>
          </a:stretch>
        </p:blipFill>
        <p:spPr>
          <a:xfrm>
            <a:off x="12058470" y="4758471"/>
            <a:ext cx="4979670" cy="515656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3087370"/>
            <a:ext cx="9553772" cy="7573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9"/>
              </a:lnSpc>
            </a:pPr>
            <a:r>
              <a:rPr lang="en-US" sz="3099">
                <a:solidFill>
                  <a:srgbClr val="686869"/>
                </a:solidFill>
                <a:latin typeface="Montserrat Bold"/>
              </a:rPr>
              <a:t>Using the sophisticated</a:t>
            </a:r>
            <a:r>
              <a:rPr lang="en-US" sz="3099">
                <a:solidFill>
                  <a:srgbClr val="03989E"/>
                </a:solidFill>
                <a:latin typeface="Montserrat Bold"/>
              </a:rPr>
              <a:t> </a:t>
            </a:r>
            <a:r>
              <a:rPr lang="en-US" sz="3099">
                <a:solidFill>
                  <a:srgbClr val="81A145"/>
                </a:solidFill>
                <a:latin typeface="Montserrat Bold"/>
              </a:rPr>
              <a:t>ANSYS MAXWELL software</a:t>
            </a:r>
            <a:r>
              <a:rPr lang="en-US" sz="3099">
                <a:solidFill>
                  <a:srgbClr val="03989E"/>
                </a:solidFill>
                <a:latin typeface="Montserrat Bold"/>
              </a:rPr>
              <a:t> </a:t>
            </a:r>
            <a:r>
              <a:rPr lang="en-US" sz="3099">
                <a:solidFill>
                  <a:srgbClr val="686869"/>
                </a:solidFill>
                <a:latin typeface="Montserrat Bold"/>
              </a:rPr>
              <a:t>and our </a:t>
            </a:r>
            <a:r>
              <a:rPr lang="en-US" sz="3099">
                <a:solidFill>
                  <a:srgbClr val="81A145"/>
                </a:solidFill>
                <a:latin typeface="Montserrat Bold"/>
              </a:rPr>
              <a:t>fully equipped magnetic laboratory, </a:t>
            </a:r>
            <a:r>
              <a:rPr lang="en-US" sz="3099">
                <a:solidFill>
                  <a:srgbClr val="686869"/>
                </a:solidFill>
                <a:latin typeface="Montserrat Bold"/>
              </a:rPr>
              <a:t>we support our customers from the initial phase of simulation to the mass production stage.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352550"/>
            <a:ext cx="12094415" cy="93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17"/>
              </a:lnSpc>
            </a:pPr>
            <a:r>
              <a:rPr lang="en-US" sz="8300">
                <a:solidFill>
                  <a:srgbClr val="1C5A99"/>
                </a:solidFill>
                <a:latin typeface="Open Sans Bold"/>
              </a:rPr>
              <a:t>R&amp;D</a:t>
            </a:r>
            <a:r>
              <a:rPr lang="en-US" sz="8300">
                <a:solidFill>
                  <a:srgbClr val="03989E"/>
                </a:solidFill>
                <a:latin typeface="Open Sans Bold"/>
              </a:rPr>
              <a:t> </a:t>
            </a:r>
            <a:r>
              <a:rPr lang="en-US" sz="8300">
                <a:solidFill>
                  <a:srgbClr val="81A145"/>
                </a:solidFill>
                <a:latin typeface="Open Sans Bold"/>
              </a:rPr>
              <a:t>Support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  <p:pic>
        <p:nvPicPr>
          <p:cNvPr id="14" name="תמונה 13" descr="תמונה שמכילה כהה, צבעוני&#10;&#10;התיאור נוצר באופן אוטומטי">
            <a:extLst>
              <a:ext uri="{FF2B5EF4-FFF2-40B4-BE49-F238E27FC236}">
                <a16:creationId xmlns:a16="http://schemas.microsoft.com/office/drawing/2014/main" id="{E7C380F0-3884-99A4-BE6C-7CFA92B3B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952500"/>
            <a:ext cx="6880919" cy="51013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8475">
            <a:off x="769737" y="1843248"/>
            <a:ext cx="9705667" cy="47625"/>
            <a:chOff x="0" y="0"/>
            <a:chExt cx="12940889" cy="63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40919" cy="63500"/>
            </a:xfrm>
            <a:custGeom>
              <a:avLst/>
              <a:gdLst/>
              <a:ahLst/>
              <a:cxnLst/>
              <a:rect l="l" t="t" r="r" b="b"/>
              <a:pathLst>
                <a:path w="12940919" h="63500">
                  <a:moveTo>
                    <a:pt x="31750" y="0"/>
                  </a:moveTo>
                  <a:lnTo>
                    <a:pt x="12909169" y="0"/>
                  </a:lnTo>
                  <a:cubicBezTo>
                    <a:pt x="12926695" y="0"/>
                    <a:pt x="12940919" y="14224"/>
                    <a:pt x="12940919" y="31750"/>
                  </a:cubicBezTo>
                  <a:cubicBezTo>
                    <a:pt x="12940919" y="49276"/>
                    <a:pt x="12926695" y="63500"/>
                    <a:pt x="12909169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68686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290" b="375"/>
          <a:stretch>
            <a:fillRect/>
          </a:stretch>
        </p:blipFill>
        <p:spPr>
          <a:xfrm>
            <a:off x="15904623" y="-164062"/>
            <a:ext cx="2709354" cy="2665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r="13" b="13"/>
          <a:stretch>
            <a:fillRect/>
          </a:stretch>
        </p:blipFill>
        <p:spPr>
          <a:xfrm>
            <a:off x="11509898" y="5395166"/>
            <a:ext cx="6143065" cy="380949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2199916"/>
            <a:ext cx="8731250" cy="297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99"/>
              </a:lnSpc>
            </a:pPr>
            <a:r>
              <a:rPr lang="en-US" sz="2999">
                <a:solidFill>
                  <a:srgbClr val="686869"/>
                </a:solidFill>
                <a:latin typeface="Montserrat Bold"/>
              </a:rPr>
              <a:t>By performing accurate </a:t>
            </a:r>
            <a:r>
              <a:rPr lang="en-US" sz="2999">
                <a:solidFill>
                  <a:srgbClr val="81A145"/>
                </a:solidFill>
                <a:latin typeface="Montserrat Bold"/>
              </a:rPr>
              <a:t>magnetic simulation,</a:t>
            </a:r>
            <a:r>
              <a:rPr lang="en-US" sz="2999">
                <a:solidFill>
                  <a:srgbClr val="686869"/>
                </a:solidFill>
                <a:latin typeface="Montserrat Bold"/>
              </a:rPr>
              <a:t> we are perfectly matching the right magnet to the product specifications.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3565" y="700578"/>
            <a:ext cx="13787865" cy="93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17"/>
              </a:lnSpc>
            </a:pPr>
            <a:r>
              <a:rPr lang="en-US" sz="8300">
                <a:solidFill>
                  <a:srgbClr val="1C5A99"/>
                </a:solidFill>
                <a:latin typeface="Aileron Heavy Heavy"/>
              </a:rPr>
              <a:t>Magnetic</a:t>
            </a:r>
            <a:r>
              <a:rPr lang="en-US" sz="8300">
                <a:solidFill>
                  <a:srgbClr val="03989E"/>
                </a:solidFill>
                <a:latin typeface="Aileron Heavy Heavy"/>
              </a:rPr>
              <a:t> </a:t>
            </a:r>
            <a:r>
              <a:rPr lang="en-US" sz="8300">
                <a:solidFill>
                  <a:srgbClr val="81A145"/>
                </a:solidFill>
                <a:latin typeface="Aileron Heavy Heavy"/>
              </a:rPr>
              <a:t>Solutions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r="2456" b="2434"/>
          <a:stretch>
            <a:fillRect/>
          </a:stretch>
        </p:blipFill>
        <p:spPr>
          <a:xfrm>
            <a:off x="1028700" y="5239223"/>
            <a:ext cx="1101406" cy="44606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466776" y="5864292"/>
            <a:ext cx="7293173" cy="64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7"/>
              </a:lnSpc>
            </a:pPr>
            <a:r>
              <a:rPr lang="en-US" sz="3404">
                <a:solidFill>
                  <a:srgbClr val="81A145"/>
                </a:solidFill>
                <a:latin typeface="Montserrat Semi-Bold"/>
              </a:rPr>
              <a:t>Improving magnetic assemblies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06233" y="6828562"/>
            <a:ext cx="7106364" cy="64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7"/>
              </a:lnSpc>
            </a:pPr>
            <a:r>
              <a:rPr lang="en-US" sz="3404">
                <a:solidFill>
                  <a:srgbClr val="81A145"/>
                </a:solidFill>
                <a:latin typeface="Montserrat Semi-Bold"/>
              </a:rPr>
              <a:t>Lowering  manufacturing costs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06233" y="5038366"/>
            <a:ext cx="8179859" cy="646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7"/>
              </a:lnSpc>
            </a:pPr>
            <a:r>
              <a:rPr lang="en-US" sz="3404">
                <a:solidFill>
                  <a:srgbClr val="81A145"/>
                </a:solidFill>
                <a:latin typeface="Montserrat Semi-Bold"/>
              </a:rPr>
              <a:t>Providing the most accurate results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 r="2456" b="2434"/>
          <a:stretch>
            <a:fillRect/>
          </a:stretch>
        </p:blipFill>
        <p:spPr>
          <a:xfrm>
            <a:off x="1028700" y="6065149"/>
            <a:ext cx="1101406" cy="446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r="2456" b="2434"/>
          <a:stretch>
            <a:fillRect/>
          </a:stretch>
        </p:blipFill>
        <p:spPr>
          <a:xfrm>
            <a:off x="1028700" y="6961912"/>
            <a:ext cx="1101406" cy="446069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43875" y="7926182"/>
            <a:ext cx="9792528" cy="1066800"/>
            <a:chOff x="0" y="0"/>
            <a:chExt cx="13056704" cy="142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056743" cy="1422400"/>
            </a:xfrm>
            <a:custGeom>
              <a:avLst/>
              <a:gdLst/>
              <a:ahLst/>
              <a:cxnLst/>
              <a:rect l="l" t="t" r="r" b="b"/>
              <a:pathLst>
                <a:path w="13056743" h="1422400">
                  <a:moveTo>
                    <a:pt x="0" y="237109"/>
                  </a:moveTo>
                  <a:cubicBezTo>
                    <a:pt x="0" y="106172"/>
                    <a:pt x="106172" y="0"/>
                    <a:pt x="237109" y="0"/>
                  </a:cubicBezTo>
                  <a:lnTo>
                    <a:pt x="12819634" y="0"/>
                  </a:lnTo>
                  <a:cubicBezTo>
                    <a:pt x="12950571" y="0"/>
                    <a:pt x="13056743" y="106172"/>
                    <a:pt x="13056743" y="237109"/>
                  </a:cubicBezTo>
                  <a:lnTo>
                    <a:pt x="13056743" y="1185291"/>
                  </a:lnTo>
                  <a:cubicBezTo>
                    <a:pt x="13056743" y="1316228"/>
                    <a:pt x="12950571" y="1422400"/>
                    <a:pt x="12819634" y="1422400"/>
                  </a:cubicBezTo>
                  <a:lnTo>
                    <a:pt x="237109" y="1422400"/>
                  </a:lnTo>
                  <a:cubicBezTo>
                    <a:pt x="106172" y="1422400"/>
                    <a:pt x="0" y="1316228"/>
                    <a:pt x="0" y="1185291"/>
                  </a:cubicBezTo>
                  <a:close/>
                </a:path>
              </a:pathLst>
            </a:custGeom>
            <a:solidFill>
              <a:srgbClr val="1F497D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028700" y="7949458"/>
            <a:ext cx="9422878" cy="677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3095">
                <a:solidFill>
                  <a:srgbClr val="FFFFFF"/>
                </a:solidFill>
                <a:latin typeface="Montserrat Bold Italics"/>
              </a:rPr>
              <a:t>Magnetic design optimization is our expertise!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04888" y="2181948"/>
            <a:ext cx="7170809" cy="47625"/>
            <a:chOff x="0" y="0"/>
            <a:chExt cx="9561079" cy="63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61068" cy="63500"/>
            </a:xfrm>
            <a:custGeom>
              <a:avLst/>
              <a:gdLst/>
              <a:ahLst/>
              <a:cxnLst/>
              <a:rect l="l" t="t" r="r" b="b"/>
              <a:pathLst>
                <a:path w="9561068" h="63500">
                  <a:moveTo>
                    <a:pt x="31750" y="0"/>
                  </a:moveTo>
                  <a:lnTo>
                    <a:pt x="9529318" y="0"/>
                  </a:lnTo>
                  <a:cubicBezTo>
                    <a:pt x="9546844" y="0"/>
                    <a:pt x="9561068" y="14224"/>
                    <a:pt x="9561068" y="31750"/>
                  </a:cubicBezTo>
                  <a:cubicBezTo>
                    <a:pt x="9561068" y="49276"/>
                    <a:pt x="9546844" y="63500"/>
                    <a:pt x="9529318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68686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290" b="375"/>
          <a:stretch>
            <a:fillRect/>
          </a:stretch>
        </p:blipFill>
        <p:spPr>
          <a:xfrm>
            <a:off x="15987675" y="-402765"/>
            <a:ext cx="2802098" cy="27562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r="135" b="212"/>
          <a:stretch>
            <a:fillRect/>
          </a:stretch>
        </p:blipFill>
        <p:spPr>
          <a:xfrm>
            <a:off x="10159527" y="3634928"/>
            <a:ext cx="7229197" cy="524914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64200" y="3864841"/>
            <a:ext cx="8079800" cy="297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99"/>
              </a:lnSpc>
            </a:pPr>
            <a:r>
              <a:rPr lang="en-US" sz="2999">
                <a:solidFill>
                  <a:srgbClr val="686869"/>
                </a:solidFill>
                <a:latin typeface="Montserrat Bold"/>
              </a:rPr>
              <a:t>As serving worldwide companies, we hold a large inventory of magnets to ensure production continuity and provide magnets' fluent supply.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975358"/>
            <a:ext cx="13787865" cy="935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17"/>
              </a:lnSpc>
            </a:pPr>
            <a:r>
              <a:rPr lang="en-US" sz="8300">
                <a:solidFill>
                  <a:srgbClr val="1C5A99"/>
                </a:solidFill>
                <a:latin typeface="Aileron Heavy Heavy"/>
              </a:rPr>
              <a:t>Fluent</a:t>
            </a:r>
            <a:r>
              <a:rPr lang="en-US" sz="8300">
                <a:solidFill>
                  <a:srgbClr val="03989E"/>
                </a:solidFill>
                <a:latin typeface="Aileron Heavy Heavy"/>
              </a:rPr>
              <a:t> </a:t>
            </a:r>
            <a:r>
              <a:rPr lang="en-US" sz="8300">
                <a:solidFill>
                  <a:srgbClr val="81A145"/>
                </a:solidFill>
                <a:latin typeface="Aileron Heavy Heavy"/>
              </a:rPr>
              <a:t>Supply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4807" r="4982" b="190"/>
          <a:stretch>
            <a:fillRect/>
          </a:stretch>
        </p:blipFill>
        <p:spPr>
          <a:xfrm>
            <a:off x="0" y="9059657"/>
            <a:ext cx="2177172" cy="12273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B36E1936F31B4F9190780D81562F15" ma:contentTypeVersion="13" ma:contentTypeDescription="Create a new document." ma:contentTypeScope="" ma:versionID="78b41fdbfffe728d6095ed5b9c1f1f55">
  <xsd:schema xmlns:xsd="http://www.w3.org/2001/XMLSchema" xmlns:xs="http://www.w3.org/2001/XMLSchema" xmlns:p="http://schemas.microsoft.com/office/2006/metadata/properties" xmlns:ns2="d2107d06-d09e-40da-a7cc-bee4a1db574f" xmlns:ns3="dedaf1a6-5cab-42be-ba69-85db370695d6" targetNamespace="http://schemas.microsoft.com/office/2006/metadata/properties" ma:root="true" ma:fieldsID="173d1a156ddb08d41307e7a5c433ee39" ns2:_="" ns3:_="">
    <xsd:import namespace="d2107d06-d09e-40da-a7cc-bee4a1db574f"/>
    <xsd:import namespace="dedaf1a6-5cab-42be-ba69-85db370695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07d06-d09e-40da-a7cc-bee4a1db57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daf1a6-5cab-42be-ba69-85db370695d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21215D-E84E-485C-B5AF-0B1EC654F72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A0CCD1E-5484-4895-B6AC-24993951BC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107d06-d09e-40da-a7cc-bee4a1db574f"/>
    <ds:schemaRef ds:uri="dedaf1a6-5cab-42be-ba69-85db370695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3E2655-2528-4296-935A-0A43072C35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863</Words>
  <Application>Microsoft Office PowerPoint</Application>
  <PresentationFormat>מותאם אישית</PresentationFormat>
  <Paragraphs>135</Paragraphs>
  <Slides>24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40" baseType="lpstr">
      <vt:lpstr>Arimo Bold</vt:lpstr>
      <vt:lpstr>Arino bold</vt:lpstr>
      <vt:lpstr>Montserrat</vt:lpstr>
      <vt:lpstr>Aileron Heavy</vt:lpstr>
      <vt:lpstr>Agrandir Narrow</vt:lpstr>
      <vt:lpstr>Poppins Bold Bold</vt:lpstr>
      <vt:lpstr>Arimo</vt:lpstr>
      <vt:lpstr>Aileron Heavy Heavy</vt:lpstr>
      <vt:lpstr>Open Sans Bold</vt:lpstr>
      <vt:lpstr>Montserrat Bold Italics</vt:lpstr>
      <vt:lpstr>Montserrat Bold</vt:lpstr>
      <vt:lpstr>Calibri</vt:lpstr>
      <vt:lpstr>Montserrat Semi-Bold Bold</vt:lpstr>
      <vt:lpstr>Arial</vt:lpstr>
      <vt:lpstr>Montserrat Semi-Bold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Magma Magnetic Technologies Presentation 2022.pptx</dc:title>
  <cp:lastModifiedBy>MAGMA - Merav Gamliel</cp:lastModifiedBy>
  <cp:revision>1</cp:revision>
  <dcterms:created xsi:type="dcterms:W3CDTF">2006-08-16T00:00:00Z</dcterms:created>
  <dcterms:modified xsi:type="dcterms:W3CDTF">2022-06-07T17:25:18Z</dcterms:modified>
  <dc:identifier>DAFC7Xqapw4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0x010100BAB36E1936F31B4F9190780D81562F15</vt:lpwstr>
  </property>
</Properties>
</file>